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mov" ContentType="video/quicktime"/>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Lst>
  <p:notesMasterIdLst>
    <p:notesMasterId r:id="rId18"/>
  </p:notesMasterIdLst>
  <p:handoutMasterIdLst>
    <p:handoutMasterId r:id="rId19"/>
  </p:handoutMasterIdLst>
  <p:sldIdLst>
    <p:sldId id="322" r:id="rId3"/>
    <p:sldId id="553" r:id="rId4"/>
    <p:sldId id="555" r:id="rId5"/>
    <p:sldId id="530" r:id="rId6"/>
    <p:sldId id="531" r:id="rId7"/>
    <p:sldId id="563" r:id="rId8"/>
    <p:sldId id="547" r:id="rId9"/>
    <p:sldId id="532" r:id="rId10"/>
    <p:sldId id="549" r:id="rId11"/>
    <p:sldId id="535" r:id="rId12"/>
    <p:sldId id="550" r:id="rId13"/>
    <p:sldId id="534" r:id="rId14"/>
    <p:sldId id="533" r:id="rId15"/>
    <p:sldId id="536" r:id="rId16"/>
    <p:sldId id="54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01E40F-5DBA-EA48-BBD7-7C578A053EAD}">
          <p14:sldIdLst>
            <p14:sldId id="322"/>
            <p14:sldId id="553"/>
            <p14:sldId id="555"/>
            <p14:sldId id="530"/>
            <p14:sldId id="531"/>
            <p14:sldId id="563"/>
            <p14:sldId id="547"/>
            <p14:sldId id="532"/>
            <p14:sldId id="549"/>
            <p14:sldId id="535"/>
            <p14:sldId id="550"/>
            <p14:sldId id="534"/>
            <p14:sldId id="533"/>
            <p14:sldId id="536"/>
            <p14:sldId id="5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FFF8A3"/>
    <a:srgbClr val="FFF02B"/>
    <a:srgbClr val="0F397F"/>
    <a:srgbClr val="404040"/>
    <a:srgbClr val="313131"/>
    <a:srgbClr val="00B0F0"/>
    <a:srgbClr val="009AD0"/>
    <a:srgbClr val="7030A0"/>
    <a:srgbClr val="532476"/>
    <a:srgbClr val="5F29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8" autoAdjust="0"/>
    <p:restoredTop sz="97767" autoAdjust="0"/>
  </p:normalViewPr>
  <p:slideViewPr>
    <p:cSldViewPr>
      <p:cViewPr>
        <p:scale>
          <a:sx n="59" d="100"/>
          <a:sy n="59" d="100"/>
        </p:scale>
        <p:origin x="4528" y="3472"/>
      </p:cViewPr>
      <p:guideLst>
        <p:guide orient="horz" pos="2160"/>
        <p:guide pos="2880"/>
      </p:guideLst>
    </p:cSldViewPr>
  </p:slideViewPr>
  <p:outlineViewPr>
    <p:cViewPr>
      <p:scale>
        <a:sx n="33" d="100"/>
        <a:sy n="33" d="100"/>
      </p:scale>
      <p:origin x="0" y="144"/>
    </p:cViewPr>
  </p:outlineViewPr>
  <p:notesTextViewPr>
    <p:cViewPr>
      <p:scale>
        <a:sx n="1" d="1"/>
        <a:sy n="1" d="1"/>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21656B-57AD-1B4B-8682-7BCDC0F7DBF1}" type="datetimeFigureOut">
              <a:rPr lang="en-US" smtClean="0"/>
              <a:t>9/15/17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CBDCD8-F0C7-B243-945D-497DC81E3890}" type="slidenum">
              <a:rPr lang="en-US" smtClean="0"/>
              <a:t>‹#›</a:t>
            </a:fld>
            <a:endParaRPr lang="en-US"/>
          </a:p>
        </p:txBody>
      </p:sp>
    </p:spTree>
    <p:extLst>
      <p:ext uri="{BB962C8B-B14F-4D97-AF65-F5344CB8AC3E}">
        <p14:creationId xmlns:p14="http://schemas.microsoft.com/office/powerpoint/2010/main" val="1489477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JM"/>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7D0FC4-79A4-4CD6-9D21-6D2AFDDF42EC}" type="datetimeFigureOut">
              <a:rPr lang="en-JM" smtClean="0"/>
              <a:t>15/09/2017</a:t>
            </a:fld>
            <a:endParaRPr lang="en-JM"/>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JM"/>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JM"/>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829E4-7B8F-48ED-BCF8-1C0A3C644052}" type="slidenum">
              <a:rPr lang="en-JM" smtClean="0"/>
              <a:t>‹#›</a:t>
            </a:fld>
            <a:endParaRPr lang="en-JM"/>
          </a:p>
        </p:txBody>
      </p:sp>
    </p:spTree>
    <p:extLst>
      <p:ext uri="{BB962C8B-B14F-4D97-AF65-F5344CB8AC3E}">
        <p14:creationId xmlns:p14="http://schemas.microsoft.com/office/powerpoint/2010/main" val="4870379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*Rock-paper-scissors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paper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 will present today disambiguates a confound in that study</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2</a:t>
            </a:fld>
            <a:endParaRPr lang="en-JM"/>
          </a:p>
        </p:txBody>
      </p:sp>
    </p:spTree>
    <p:extLst>
      <p:ext uri="{BB962C8B-B14F-4D97-AF65-F5344CB8AC3E}">
        <p14:creationId xmlns:p14="http://schemas.microsoft.com/office/powerpoint/2010/main" val="57427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*Rock-paper-scissors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paper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 will present today disambiguates a confound in that study</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3</a:t>
            </a:fld>
            <a:endParaRPr lang="en-JM"/>
          </a:p>
        </p:txBody>
      </p:sp>
    </p:spTree>
    <p:extLst>
      <p:ext uri="{BB962C8B-B14F-4D97-AF65-F5344CB8AC3E}">
        <p14:creationId xmlns:p14="http://schemas.microsoft.com/office/powerpoint/2010/main" val="574279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*Maintained</a:t>
            </a:r>
            <a:r>
              <a:rPr lang="en-US" baseline="0" dirty="0" smtClean="0"/>
              <a:t> the amount of motion between all conditions. We kept this constant to remove the confound.</a:t>
            </a:r>
          </a:p>
          <a:p>
            <a:r>
              <a:rPr lang="en-US" baseline="0" dirty="0" smtClean="0"/>
              <a:t>*In every condition, the robot made some extra motion in order to break the rules</a:t>
            </a:r>
            <a:endParaRPr lang="en-US" dirty="0" smtClean="0"/>
          </a:p>
          <a:p>
            <a:endParaRPr lang="en-US" dirty="0" smtClean="0"/>
          </a:p>
          <a:p>
            <a:r>
              <a:rPr lang="en-US" dirty="0" smtClean="0"/>
              <a:t>*Break the rules to throw the game, to let the participant win</a:t>
            </a:r>
          </a:p>
          <a:p>
            <a:r>
              <a:rPr lang="en-US" dirty="0" smtClean="0"/>
              <a:t>*Break the rules in some more neutral</a:t>
            </a:r>
            <a:r>
              <a:rPr lang="en-US" baseline="0" dirty="0" smtClean="0"/>
              <a:t> way</a:t>
            </a:r>
            <a:endParaRPr lang="en-US" dirty="0"/>
          </a:p>
        </p:txBody>
      </p:sp>
      <p:sp>
        <p:nvSpPr>
          <p:cNvPr id="4" name="Slide Number Placeholder 3"/>
          <p:cNvSpPr>
            <a:spLocks noGrp="1"/>
          </p:cNvSpPr>
          <p:nvPr>
            <p:ph type="sldNum" sz="quarter" idx="10"/>
          </p:nvPr>
        </p:nvSpPr>
        <p:spPr/>
        <p:txBody>
          <a:bodyPr/>
          <a:lstStyle/>
          <a:p>
            <a:fld id="{FEA829E4-7B8F-48ED-BCF8-1C0A3C644052}" type="slidenum">
              <a:rPr lang="en-JM" smtClean="0"/>
              <a:t>5</a:t>
            </a:fld>
            <a:endParaRPr lang="en-JM"/>
          </a:p>
        </p:txBody>
      </p:sp>
    </p:spTree>
    <p:extLst>
      <p:ext uri="{BB962C8B-B14F-4D97-AF65-F5344CB8AC3E}">
        <p14:creationId xmlns:p14="http://schemas.microsoft.com/office/powerpoint/2010/main" val="86954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a:t>
            </a:r>
            <a:r>
              <a:rPr lang="en-US" baseline="0" dirty="0" smtClean="0"/>
              <a:t> to also have more neutral conditions</a:t>
            </a:r>
          </a:p>
          <a:p>
            <a:endParaRPr lang="en-US" baseline="0" dirty="0" smtClean="0"/>
          </a:p>
          <a:p>
            <a:r>
              <a:rPr lang="en-US" baseline="0" dirty="0" smtClean="0"/>
              <a:t>Draw-up is less adversarial than WIN, as it has less of a magnitude. It is a little bit adversarial, but mostly neutral, as the participants end up in a DRAW.</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EA829E4-7B8F-48ED-BCF8-1C0A3C644052}" type="slidenum">
              <a:rPr lang="en-JM" smtClean="0"/>
              <a:t>6</a:t>
            </a:fld>
            <a:endParaRPr lang="en-JM"/>
          </a:p>
        </p:txBody>
      </p:sp>
    </p:spTree>
    <p:extLst>
      <p:ext uri="{BB962C8B-B14F-4D97-AF65-F5344CB8AC3E}">
        <p14:creationId xmlns:p14="http://schemas.microsoft.com/office/powerpoint/2010/main" val="1641848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a:t>
            </a:r>
            <a:r>
              <a:rPr lang="en-US" baseline="0" dirty="0" smtClean="0"/>
              <a:t> results clearly show that it was not the bottom-up perceptual cue of the added motion that caused the attributions of agency. If it had been, we would have seen all of our conditions see uniform results. Instead, it is a top-down cognitive effect that caused this agency as a result of the participant specifically being cheated out of something.</a:t>
            </a:r>
            <a:endParaRPr lang="en-US" dirty="0" smtClean="0"/>
          </a:p>
          <a:p>
            <a:endParaRPr lang="en-US" dirty="0" smtClean="0"/>
          </a:p>
          <a:p>
            <a:r>
              <a:rPr lang="en-US" dirty="0" smtClean="0"/>
              <a:t>Much work has shown that humans possess an evolutionary cheating detector</a:t>
            </a:r>
            <a:r>
              <a:rPr lang="en-US" baseline="0" dirty="0" smtClean="0"/>
              <a:t> that is triggered by other humans socially cheating them out of something. Our results are entirely in line with what we would expect if that same cheating detector was triggered by robots.</a:t>
            </a:r>
          </a:p>
        </p:txBody>
      </p:sp>
      <p:sp>
        <p:nvSpPr>
          <p:cNvPr id="4" name="Slide Number Placeholder 3"/>
          <p:cNvSpPr>
            <a:spLocks noGrp="1"/>
          </p:cNvSpPr>
          <p:nvPr>
            <p:ph type="sldNum" sz="quarter" idx="10"/>
          </p:nvPr>
        </p:nvSpPr>
        <p:spPr/>
        <p:txBody>
          <a:bodyPr/>
          <a:lstStyle/>
          <a:p>
            <a:fld id="{FEA829E4-7B8F-48ED-BCF8-1C0A3C644052}" type="slidenum">
              <a:rPr lang="en-JM" smtClean="0"/>
              <a:t>14</a:t>
            </a:fld>
            <a:endParaRPr lang="en-JM"/>
          </a:p>
        </p:txBody>
      </p:sp>
    </p:spTree>
    <p:extLst>
      <p:ext uri="{BB962C8B-B14F-4D97-AF65-F5344CB8AC3E}">
        <p14:creationId xmlns:p14="http://schemas.microsoft.com/office/powerpoint/2010/main" val="98052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8906" y="0"/>
            <a:ext cx="9152906" cy="6858000"/>
          </a:xfrm>
          <a:prstGeom prst="rect">
            <a:avLst/>
          </a:prstGeom>
          <a:solidFill>
            <a:srgbClr val="0F3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2" name="Title 1"/>
          <p:cNvSpPr>
            <a:spLocks noGrp="1"/>
          </p:cNvSpPr>
          <p:nvPr>
            <p:ph type="ctrTitle"/>
          </p:nvPr>
        </p:nvSpPr>
        <p:spPr>
          <a:xfrm>
            <a:off x="685800" y="1498601"/>
            <a:ext cx="7772400" cy="1470025"/>
          </a:xfrm>
        </p:spPr>
        <p:txBody>
          <a:bodyPr/>
          <a:lstStyle/>
          <a:p>
            <a:r>
              <a:rPr lang="en-US" dirty="0" smtClean="0"/>
              <a:t>Click to edit Master title style</a:t>
            </a:r>
            <a:endParaRPr lang="en-JM" dirty="0"/>
          </a:p>
        </p:txBody>
      </p:sp>
      <p:sp>
        <p:nvSpPr>
          <p:cNvPr id="3" name="Subtitle 2"/>
          <p:cNvSpPr>
            <a:spLocks noGrp="1"/>
          </p:cNvSpPr>
          <p:nvPr>
            <p:ph type="subTitle" idx="1"/>
          </p:nvPr>
        </p:nvSpPr>
        <p:spPr>
          <a:xfrm>
            <a:off x="1371600" y="3254376"/>
            <a:ext cx="6400800" cy="885825"/>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JM"/>
          </a:p>
        </p:txBody>
      </p:sp>
      <p:sp>
        <p:nvSpPr>
          <p:cNvPr id="4" name="Date Placeholder 3"/>
          <p:cNvSpPr>
            <a:spLocks noGrp="1"/>
          </p:cNvSpPr>
          <p:nvPr>
            <p:ph type="dt" sz="half" idx="10"/>
          </p:nvPr>
        </p:nvSpPr>
        <p:spPr/>
        <p:txBody>
          <a:bodyPr/>
          <a:lstStyle/>
          <a:p>
            <a:fld id="{D0E5B5B0-DD61-F042-9814-663AA12334EA}" type="datetime1">
              <a:rPr lang="en-US" smtClean="0"/>
              <a:t>9/15/17</a:t>
            </a:fld>
            <a:endParaRPr lang="en-JM"/>
          </a:p>
        </p:txBody>
      </p:sp>
      <p:sp>
        <p:nvSpPr>
          <p:cNvPr id="5" name="Footer Placeholder 4"/>
          <p:cNvSpPr>
            <a:spLocks noGrp="1"/>
          </p:cNvSpPr>
          <p:nvPr>
            <p:ph type="ftr" sz="quarter" idx="11"/>
          </p:nvPr>
        </p:nvSpPr>
        <p:spPr>
          <a:xfrm>
            <a:off x="3124200" y="6332538"/>
            <a:ext cx="2895600" cy="365125"/>
          </a:xfrm>
          <a:prstGeom prst="rect">
            <a:avLst/>
          </a:prstGeom>
        </p:spPr>
        <p:txBody>
          <a:bodyPr/>
          <a:lstStyle/>
          <a:p>
            <a:r>
              <a:rPr lang="en-JM" smtClean="0"/>
              <a:t>test</a:t>
            </a:r>
            <a:endParaRPr lang="en-JM"/>
          </a:p>
        </p:txBody>
      </p:sp>
      <p:sp>
        <p:nvSpPr>
          <p:cNvPr id="6" name="Slide Number Placeholder 5"/>
          <p:cNvSpPr>
            <a:spLocks noGrp="1"/>
          </p:cNvSpPr>
          <p:nvPr>
            <p:ph type="sldNum" sz="quarter" idx="12"/>
          </p:nvPr>
        </p:nvSpPr>
        <p:spPr>
          <a:xfrm>
            <a:off x="8534400" y="6299719"/>
            <a:ext cx="457200" cy="430764"/>
          </a:xfrm>
          <a:prstGeom prst="rect">
            <a:avLst/>
          </a:prstGeom>
        </p:spPr>
        <p:txBody>
          <a:bodyPr/>
          <a:lstStyle/>
          <a:p>
            <a:fld id="{857B18ED-D931-45F4-8873-1BEDAB4DC03E}" type="slidenum">
              <a:rPr lang="en-JM" smtClean="0"/>
              <a:t>‹#›</a:t>
            </a:fld>
            <a:endParaRPr lang="en-JM"/>
          </a:p>
        </p:txBody>
      </p:sp>
      <p:pic>
        <p:nvPicPr>
          <p:cNvPr id="9" name="Picture 8" descr="moderna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156200"/>
            <a:ext cx="9144000" cy="1701800"/>
          </a:xfrm>
          <a:prstGeom prst="rect">
            <a:avLst/>
          </a:prstGeom>
        </p:spPr>
      </p:pic>
    </p:spTree>
    <p:extLst>
      <p:ext uri="{BB962C8B-B14F-4D97-AF65-F5344CB8AC3E}">
        <p14:creationId xmlns:p14="http://schemas.microsoft.com/office/powerpoint/2010/main" val="6325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p>
            <a:fld id="{5747D6C3-9735-514D-B7EE-55AB51BB03AC}" type="datetime1">
              <a:rPr lang="en-US" smtClean="0"/>
              <a:t>9/15/17</a:t>
            </a:fld>
            <a:endParaRPr lang="en-JM"/>
          </a:p>
        </p:txBody>
      </p:sp>
    </p:spTree>
    <p:extLst>
      <p:ext uri="{BB962C8B-B14F-4D97-AF65-F5344CB8AC3E}">
        <p14:creationId xmlns:p14="http://schemas.microsoft.com/office/powerpoint/2010/main" val="118882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EF42E90F-1DE3-7F42-A048-281995F24E32}" type="datetime1">
              <a:rPr lang="en-US" smtClean="0"/>
              <a:t>9/15/17</a:t>
            </a:fld>
            <a:endParaRPr lang="en-JM"/>
          </a:p>
        </p:txBody>
      </p:sp>
      <p:sp>
        <p:nvSpPr>
          <p:cNvPr id="8" name="Text Placeholder 2"/>
          <p:cNvSpPr>
            <a:spLocks noGrp="1"/>
          </p:cNvSpPr>
          <p:nvPr>
            <p:ph type="body" sz="quarter" idx="33"/>
          </p:nvPr>
        </p:nvSpPr>
        <p:spPr>
          <a:xfrm>
            <a:off x="685799" y="19456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9" name="Text Placeholder 14"/>
          <p:cNvSpPr>
            <a:spLocks noGrp="1"/>
          </p:cNvSpPr>
          <p:nvPr>
            <p:ph type="body" sz="quarter" idx="34"/>
          </p:nvPr>
        </p:nvSpPr>
        <p:spPr>
          <a:xfrm>
            <a:off x="685800" y="22098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2"/>
          <p:cNvSpPr>
            <a:spLocks noGrp="1"/>
          </p:cNvSpPr>
          <p:nvPr>
            <p:ph type="body" sz="quarter" idx="35"/>
          </p:nvPr>
        </p:nvSpPr>
        <p:spPr>
          <a:xfrm>
            <a:off x="685799" y="33680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11" name="Text Placeholder 14"/>
          <p:cNvSpPr>
            <a:spLocks noGrp="1"/>
          </p:cNvSpPr>
          <p:nvPr>
            <p:ph type="body" sz="quarter" idx="36"/>
          </p:nvPr>
        </p:nvSpPr>
        <p:spPr>
          <a:xfrm>
            <a:off x="685800" y="36322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
          <p:cNvSpPr>
            <a:spLocks noGrp="1"/>
          </p:cNvSpPr>
          <p:nvPr>
            <p:ph type="body" sz="quarter" idx="37"/>
          </p:nvPr>
        </p:nvSpPr>
        <p:spPr>
          <a:xfrm>
            <a:off x="685799" y="4790440"/>
            <a:ext cx="2191265" cy="365760"/>
          </a:xfrm>
        </p:spPr>
        <p:txBody>
          <a:bodyPr>
            <a:noAutofit/>
          </a:bodyPr>
          <a:lstStyle>
            <a:lvl1pPr marL="0" indent="0">
              <a:buNone/>
              <a:defRPr sz="1400">
                <a:solidFill>
                  <a:schemeClr val="tx1">
                    <a:lumMod val="85000"/>
                    <a:lumOff val="15000"/>
                  </a:schemeClr>
                </a:solidFill>
                <a:latin typeface="+mj-lt"/>
              </a:defRPr>
            </a:lvl1pPr>
          </a:lstStyle>
          <a:p>
            <a:pPr lvl="0"/>
            <a:endParaRPr lang="en-JM" dirty="0"/>
          </a:p>
        </p:txBody>
      </p:sp>
      <p:sp>
        <p:nvSpPr>
          <p:cNvPr id="13" name="Text Placeholder 14"/>
          <p:cNvSpPr>
            <a:spLocks noGrp="1"/>
          </p:cNvSpPr>
          <p:nvPr>
            <p:ph type="body" sz="quarter" idx="38"/>
          </p:nvPr>
        </p:nvSpPr>
        <p:spPr>
          <a:xfrm>
            <a:off x="685800" y="5054600"/>
            <a:ext cx="2895600" cy="812800"/>
          </a:xfrm>
        </p:spPr>
        <p:txBody>
          <a:bodyPr>
            <a:normAutofit/>
          </a:bodyPr>
          <a:lstStyle>
            <a:lvl1pPr marL="0" indent="0">
              <a:buFontTx/>
              <a:buNone/>
              <a:defRPr sz="1300">
                <a:solidFill>
                  <a:schemeClr val="tx1">
                    <a:lumMod val="85000"/>
                    <a:lumOff val="1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extLst>
      <p:ext uri="{BB962C8B-B14F-4D97-AF65-F5344CB8AC3E}">
        <p14:creationId xmlns:p14="http://schemas.microsoft.com/office/powerpoint/2010/main" val="142436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8D07EFCC-3FB3-BF48-8AE6-767D7F6AE62C}" type="datetime1">
              <a:rPr lang="en-US" smtClean="0"/>
              <a:t>9/15/17</a:t>
            </a:fld>
            <a:endParaRPr lang="en-JM"/>
          </a:p>
        </p:txBody>
      </p:sp>
      <p:cxnSp>
        <p:nvCxnSpPr>
          <p:cNvPr id="11" name="Straight Connector 10"/>
          <p:cNvCxnSpPr/>
          <p:nvPr userDrawn="1"/>
        </p:nvCxnSpPr>
        <p:spPr>
          <a:xfrm>
            <a:off x="6522865" y="3443816"/>
            <a:ext cx="0" cy="1219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icture Placeholder 16"/>
          <p:cNvSpPr>
            <a:spLocks noGrp="1"/>
          </p:cNvSpPr>
          <p:nvPr>
            <p:ph type="pic" sz="quarter" idx="59"/>
          </p:nvPr>
        </p:nvSpPr>
        <p:spPr>
          <a:xfrm>
            <a:off x="685801" y="2006600"/>
            <a:ext cx="3330575" cy="3266016"/>
          </a:xfrm>
        </p:spPr>
        <p:txBody>
          <a:bodyPr/>
          <a:lstStyle/>
          <a:p>
            <a:endParaRPr lang="en-JM"/>
          </a:p>
        </p:txBody>
      </p:sp>
      <p:sp>
        <p:nvSpPr>
          <p:cNvPr id="19" name="Text Placeholder 18"/>
          <p:cNvSpPr>
            <a:spLocks noGrp="1"/>
          </p:cNvSpPr>
          <p:nvPr>
            <p:ph type="body" sz="quarter" idx="60"/>
          </p:nvPr>
        </p:nvSpPr>
        <p:spPr>
          <a:xfrm>
            <a:off x="4306888" y="2021416"/>
            <a:ext cx="4227512" cy="91440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1" name="Text Placeholder 18"/>
          <p:cNvSpPr>
            <a:spLocks noGrp="1"/>
          </p:cNvSpPr>
          <p:nvPr>
            <p:ph type="body" sz="quarter" idx="61"/>
          </p:nvPr>
        </p:nvSpPr>
        <p:spPr>
          <a:xfrm>
            <a:off x="4307320" y="3139016"/>
            <a:ext cx="2093480" cy="119888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2" name="Text Placeholder 18"/>
          <p:cNvSpPr>
            <a:spLocks noGrp="1"/>
          </p:cNvSpPr>
          <p:nvPr>
            <p:ph type="body" sz="quarter" idx="62"/>
          </p:nvPr>
        </p:nvSpPr>
        <p:spPr>
          <a:xfrm>
            <a:off x="6669520" y="3139016"/>
            <a:ext cx="2093480" cy="119888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3" name="Text Placeholder 18"/>
          <p:cNvSpPr>
            <a:spLocks noGrp="1"/>
          </p:cNvSpPr>
          <p:nvPr>
            <p:ph type="body" sz="quarter" idx="63"/>
          </p:nvPr>
        </p:nvSpPr>
        <p:spPr>
          <a:xfrm>
            <a:off x="4732770" y="4459816"/>
            <a:ext cx="1668030" cy="812800"/>
          </a:xfrm>
        </p:spPr>
        <p:txBody>
          <a:bodyPr>
            <a:noAutofit/>
          </a:bodyPr>
          <a:lstStyle>
            <a:lvl1pPr marL="0" indent="0">
              <a:buFontTx/>
              <a:buNone/>
              <a:defRPr sz="11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3244115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F6A996B8-CCAA-364D-9BD7-2053C5ACD166}" type="datetime1">
              <a:rPr lang="en-US" smtClean="0"/>
              <a:t>9/15/17</a:t>
            </a:fld>
            <a:endParaRPr lang="en-JM"/>
          </a:p>
        </p:txBody>
      </p:sp>
      <p:sp>
        <p:nvSpPr>
          <p:cNvPr id="7" name="Picture Placeholder 3"/>
          <p:cNvSpPr>
            <a:spLocks noGrp="1"/>
          </p:cNvSpPr>
          <p:nvPr>
            <p:ph type="pic" sz="quarter" idx="56"/>
          </p:nvPr>
        </p:nvSpPr>
        <p:spPr>
          <a:xfrm>
            <a:off x="762000" y="18034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8" name="Picture Placeholder 3"/>
          <p:cNvSpPr>
            <a:spLocks noGrp="1"/>
          </p:cNvSpPr>
          <p:nvPr>
            <p:ph type="pic" sz="quarter" idx="57"/>
          </p:nvPr>
        </p:nvSpPr>
        <p:spPr>
          <a:xfrm>
            <a:off x="2989262" y="18034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9" name="Picture Placeholder 3"/>
          <p:cNvSpPr>
            <a:spLocks noGrp="1"/>
          </p:cNvSpPr>
          <p:nvPr>
            <p:ph type="pic" sz="quarter" idx="58"/>
          </p:nvPr>
        </p:nvSpPr>
        <p:spPr>
          <a:xfrm>
            <a:off x="762000" y="37338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
        <p:nvSpPr>
          <p:cNvPr id="10" name="Picture Placeholder 3"/>
          <p:cNvSpPr>
            <a:spLocks noGrp="1"/>
          </p:cNvSpPr>
          <p:nvPr>
            <p:ph type="pic" sz="quarter" idx="59"/>
          </p:nvPr>
        </p:nvSpPr>
        <p:spPr>
          <a:xfrm>
            <a:off x="2989262" y="3733800"/>
            <a:ext cx="2133600" cy="1828800"/>
          </a:xfrm>
        </p:spPr>
        <p:txBody>
          <a:bodyPr>
            <a:normAutofit/>
          </a:bodyPr>
          <a:lstStyle>
            <a:lvl1pPr marL="0" indent="0">
              <a:buFontTx/>
              <a:buNone/>
              <a:defRPr sz="1400">
                <a:solidFill>
                  <a:schemeClr val="bg1">
                    <a:lumMod val="75000"/>
                  </a:schemeClr>
                </a:solidFill>
              </a:defRPr>
            </a:lvl1pPr>
          </a:lstStyle>
          <a:p>
            <a:endParaRPr lang="en-JM"/>
          </a:p>
        </p:txBody>
      </p:sp>
    </p:spTree>
    <p:extLst>
      <p:ext uri="{BB962C8B-B14F-4D97-AF65-F5344CB8AC3E}">
        <p14:creationId xmlns:p14="http://schemas.microsoft.com/office/powerpoint/2010/main" val="2060513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4616296-80C5-7E4F-8584-3E14B02975D6}" type="datetime1">
              <a:rPr lang="en-US" smtClean="0"/>
              <a:t>9/15/17</a:t>
            </a:fld>
            <a:endParaRPr lang="en-JM"/>
          </a:p>
        </p:txBody>
      </p:sp>
      <p:sp>
        <p:nvSpPr>
          <p:cNvPr id="7" name="Content Placeholder 13"/>
          <p:cNvSpPr>
            <a:spLocks noGrp="1"/>
          </p:cNvSpPr>
          <p:nvPr>
            <p:ph sz="quarter" idx="42"/>
          </p:nvPr>
        </p:nvSpPr>
        <p:spPr>
          <a:xfrm>
            <a:off x="3276600" y="2514600"/>
            <a:ext cx="2362200" cy="3048000"/>
          </a:xfrm>
        </p:spPr>
        <p:txBody>
          <a:bodyPr>
            <a:normAutofit/>
          </a:bodyPr>
          <a:lstStyle>
            <a:lvl1pPr>
              <a:buNone/>
              <a:defRPr sz="1300">
                <a:solidFill>
                  <a:schemeClr val="tx1">
                    <a:lumMod val="75000"/>
                    <a:lumOff val="25000"/>
                  </a:schemeClr>
                </a:solidFill>
                <a:latin typeface="+mn-lt"/>
              </a:defRPr>
            </a:lvl1pPr>
          </a:lstStyle>
          <a:p>
            <a:pPr lvl="0"/>
            <a:endParaRPr lang="en-JM" dirty="0"/>
          </a:p>
        </p:txBody>
      </p:sp>
      <p:sp>
        <p:nvSpPr>
          <p:cNvPr id="8" name="Content Placeholder 13"/>
          <p:cNvSpPr>
            <a:spLocks noGrp="1"/>
          </p:cNvSpPr>
          <p:nvPr>
            <p:ph sz="quarter" idx="43"/>
          </p:nvPr>
        </p:nvSpPr>
        <p:spPr>
          <a:xfrm>
            <a:off x="6172200" y="2514600"/>
            <a:ext cx="2362200" cy="3048000"/>
          </a:xfrm>
        </p:spPr>
        <p:txBody>
          <a:bodyPr>
            <a:normAutofit/>
          </a:bodyPr>
          <a:lstStyle>
            <a:lvl1pPr>
              <a:buNone/>
              <a:defRPr sz="1300">
                <a:solidFill>
                  <a:schemeClr val="tx1">
                    <a:lumMod val="75000"/>
                    <a:lumOff val="25000"/>
                  </a:schemeClr>
                </a:solidFill>
                <a:latin typeface="+mn-lt"/>
              </a:defRPr>
            </a:lvl1pPr>
          </a:lstStyle>
          <a:p>
            <a:pPr lvl="0"/>
            <a:endParaRPr lang="en-JM" dirty="0"/>
          </a:p>
        </p:txBody>
      </p:sp>
      <p:sp>
        <p:nvSpPr>
          <p:cNvPr id="9" name="Content Placeholder 38"/>
          <p:cNvSpPr>
            <a:spLocks noGrp="1"/>
          </p:cNvSpPr>
          <p:nvPr>
            <p:ph sz="quarter" idx="39"/>
          </p:nvPr>
        </p:nvSpPr>
        <p:spPr>
          <a:xfrm>
            <a:off x="3352800" y="1848104"/>
            <a:ext cx="1984248" cy="411480"/>
          </a:xfrm>
          <a:prstGeom prst="rect">
            <a:avLst/>
          </a:prstGeom>
          <a:solidFill>
            <a:srgbClr val="00B0F0"/>
          </a:solidFill>
          <a:ln>
            <a:noFill/>
          </a:ln>
        </p:spPr>
        <p:txBody>
          <a:bodyPr anchor="ctr">
            <a:noAutofit/>
          </a:bodyPr>
          <a:lstStyle>
            <a:lvl1pPr algn="l">
              <a:buNone/>
              <a:defRPr sz="1400" b="0">
                <a:solidFill>
                  <a:schemeClr val="bg1"/>
                </a:solidFill>
                <a:latin typeface="Open Sans" pitchFamily="34" charset="0"/>
                <a:ea typeface="Open Sans" pitchFamily="34" charset="0"/>
                <a:cs typeface="Open Sans" pitchFamily="34" charset="0"/>
              </a:defRPr>
            </a:lvl1pPr>
          </a:lstStyle>
          <a:p>
            <a:pPr lvl="0"/>
            <a:endParaRPr lang="en-JM" dirty="0"/>
          </a:p>
        </p:txBody>
      </p:sp>
      <p:sp>
        <p:nvSpPr>
          <p:cNvPr id="10" name="Content Placeholder 38"/>
          <p:cNvSpPr>
            <a:spLocks noGrp="1"/>
          </p:cNvSpPr>
          <p:nvPr>
            <p:ph sz="quarter" idx="60"/>
          </p:nvPr>
        </p:nvSpPr>
        <p:spPr>
          <a:xfrm>
            <a:off x="6245352" y="1845163"/>
            <a:ext cx="1984248" cy="411480"/>
          </a:xfrm>
          <a:prstGeom prst="rect">
            <a:avLst/>
          </a:prstGeom>
          <a:solidFill>
            <a:srgbClr val="00B0F0"/>
          </a:solidFill>
          <a:ln>
            <a:noFill/>
          </a:ln>
        </p:spPr>
        <p:txBody>
          <a:bodyPr anchor="ctr">
            <a:noAutofit/>
          </a:bodyPr>
          <a:lstStyle>
            <a:lvl1pPr algn="l">
              <a:buNone/>
              <a:defRPr sz="1400" b="0">
                <a:solidFill>
                  <a:schemeClr val="bg1"/>
                </a:solidFill>
                <a:latin typeface="Open Sans" pitchFamily="34" charset="0"/>
                <a:ea typeface="Open Sans" pitchFamily="34" charset="0"/>
                <a:cs typeface="Open Sans" pitchFamily="34" charset="0"/>
              </a:defRPr>
            </a:lvl1pPr>
          </a:lstStyle>
          <a:p>
            <a:pPr lvl="0"/>
            <a:endParaRPr lang="en-JM" dirty="0"/>
          </a:p>
        </p:txBody>
      </p:sp>
      <p:sp>
        <p:nvSpPr>
          <p:cNvPr id="14" name="Title Placeholder 1"/>
          <p:cNvSpPr>
            <a:spLocks noGrp="1"/>
          </p:cNvSpPr>
          <p:nvPr>
            <p:ph type="title"/>
          </p:nvPr>
        </p:nvSpPr>
        <p:spPr>
          <a:xfrm>
            <a:off x="3352800" y="558800"/>
            <a:ext cx="5334000" cy="1143000"/>
          </a:xfrm>
          <a:prstGeom prst="rect">
            <a:avLst/>
          </a:prstGeom>
        </p:spPr>
        <p:txBody>
          <a:bodyPr vert="horz" lIns="91440" tIns="45720" rIns="91440" bIns="45720" rtlCol="0" anchor="ctr">
            <a:normAutofit/>
          </a:bodyPr>
          <a:lstStyle>
            <a:lvl1pPr algn="l">
              <a:defRPr/>
            </a:lvl1pPr>
          </a:lstStyle>
          <a:p>
            <a:r>
              <a:rPr lang="en-US" dirty="0" smtClean="0"/>
              <a:t>Click to edit Master title style</a:t>
            </a:r>
            <a:endParaRPr lang="en-JM"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2000" y="1219200"/>
            <a:ext cx="2168908" cy="4095750"/>
          </a:xfrm>
          <a:prstGeom prst="rect">
            <a:avLst/>
          </a:prstGeom>
        </p:spPr>
      </p:pic>
      <p:sp>
        <p:nvSpPr>
          <p:cNvPr id="16" name="Picture Placeholder 19"/>
          <p:cNvSpPr>
            <a:spLocks noGrp="1"/>
          </p:cNvSpPr>
          <p:nvPr>
            <p:ph type="pic" sz="quarter" idx="64"/>
          </p:nvPr>
        </p:nvSpPr>
        <p:spPr>
          <a:xfrm>
            <a:off x="1019180" y="1933575"/>
            <a:ext cx="1524000" cy="2667000"/>
          </a:xfrm>
        </p:spPr>
        <p:txBody>
          <a:bodyPr/>
          <a:lstStyle/>
          <a:p>
            <a:endParaRPr lang="en-JM"/>
          </a:p>
        </p:txBody>
      </p:sp>
    </p:spTree>
    <p:extLst>
      <p:ext uri="{BB962C8B-B14F-4D97-AF65-F5344CB8AC3E}">
        <p14:creationId xmlns:p14="http://schemas.microsoft.com/office/powerpoint/2010/main" val="3264043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ACF387F-626A-B14A-B883-6A6A1C16905F}" type="datetime1">
              <a:rPr lang="en-US" smtClean="0"/>
              <a:t>9/15/17</a:t>
            </a:fld>
            <a:endParaRPr lang="en-JM"/>
          </a:p>
        </p:txBody>
      </p:sp>
      <p:sp>
        <p:nvSpPr>
          <p:cNvPr id="7" name="Content Placeholder 13"/>
          <p:cNvSpPr>
            <a:spLocks noGrp="1"/>
          </p:cNvSpPr>
          <p:nvPr>
            <p:ph sz="quarter" idx="42"/>
          </p:nvPr>
        </p:nvSpPr>
        <p:spPr>
          <a:xfrm>
            <a:off x="3810000" y="4851400"/>
            <a:ext cx="4800600" cy="812800"/>
          </a:xfrm>
        </p:spPr>
        <p:txBody>
          <a:bodyPr>
            <a:normAutofit/>
          </a:bodyPr>
          <a:lstStyle>
            <a:lvl1pPr>
              <a:buNone/>
              <a:defRPr sz="1300">
                <a:solidFill>
                  <a:schemeClr val="tx1">
                    <a:lumMod val="75000"/>
                    <a:lumOff val="25000"/>
                  </a:schemeClr>
                </a:solidFill>
                <a:latin typeface="+mn-lt"/>
              </a:defRPr>
            </a:lvl1pPr>
          </a:lstStyle>
          <a:p>
            <a:pPr lvl="0"/>
            <a:endParaRPr lang="en-JM" dirty="0"/>
          </a:p>
        </p:txBody>
      </p:sp>
      <p:sp>
        <p:nvSpPr>
          <p:cNvPr id="14" name="Title Placeholder 1"/>
          <p:cNvSpPr>
            <a:spLocks noGrp="1"/>
          </p:cNvSpPr>
          <p:nvPr>
            <p:ph type="title"/>
          </p:nvPr>
        </p:nvSpPr>
        <p:spPr>
          <a:xfrm>
            <a:off x="3733800" y="863600"/>
            <a:ext cx="4724400" cy="1143000"/>
          </a:xfrm>
          <a:prstGeom prst="rect">
            <a:avLst/>
          </a:prstGeom>
        </p:spPr>
        <p:txBody>
          <a:bodyPr vert="horz" lIns="91440" tIns="45720" rIns="91440" bIns="45720" rtlCol="0" anchor="ctr">
            <a:normAutofit/>
          </a:bodyPr>
          <a:lstStyle>
            <a:lvl1pPr algn="l">
              <a:defRPr/>
            </a:lvl1pPr>
          </a:lstStyle>
          <a:p>
            <a:r>
              <a:rPr lang="en-US" dirty="0" smtClean="0"/>
              <a:t>Click to edit Master title style</a:t>
            </a:r>
            <a:endParaRPr lang="en-JM"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6535" y="1295400"/>
            <a:ext cx="2854627" cy="4140200"/>
          </a:xfrm>
          <a:prstGeom prst="rect">
            <a:avLst/>
          </a:prstGeom>
        </p:spPr>
      </p:pic>
      <p:sp>
        <p:nvSpPr>
          <p:cNvPr id="16" name="Picture Placeholder 6"/>
          <p:cNvSpPr>
            <a:spLocks noGrp="1"/>
          </p:cNvSpPr>
          <p:nvPr>
            <p:ph type="pic" sz="quarter" idx="13"/>
          </p:nvPr>
        </p:nvSpPr>
        <p:spPr>
          <a:xfrm>
            <a:off x="1017700" y="1752600"/>
            <a:ext cx="2106500" cy="2999298"/>
          </a:xfrm>
        </p:spPr>
        <p:txBody>
          <a:bodyPr/>
          <a:lstStyle/>
          <a:p>
            <a:endParaRPr lang="en-JM"/>
          </a:p>
        </p:txBody>
      </p:sp>
    </p:spTree>
    <p:extLst>
      <p:ext uri="{BB962C8B-B14F-4D97-AF65-F5344CB8AC3E}">
        <p14:creationId xmlns:p14="http://schemas.microsoft.com/office/powerpoint/2010/main" val="4216177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14" name="Rectangle 13"/>
          <p:cNvSpPr/>
          <p:nvPr userDrawn="1"/>
        </p:nvSpPr>
        <p:spPr>
          <a:xfrm>
            <a:off x="-8906" y="0"/>
            <a:ext cx="9152906" cy="4140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4" name="Date Placeholder 3"/>
          <p:cNvSpPr>
            <a:spLocks noGrp="1"/>
          </p:cNvSpPr>
          <p:nvPr>
            <p:ph type="dt" sz="half" idx="10"/>
          </p:nvPr>
        </p:nvSpPr>
        <p:spPr/>
        <p:txBody>
          <a:bodyPr/>
          <a:lstStyle/>
          <a:p>
            <a:fld id="{9B734387-F479-594D-9B97-6BD02B31573F}" type="datetime1">
              <a:rPr lang="en-US" smtClean="0"/>
              <a:t>9/15/17</a:t>
            </a:fld>
            <a:endParaRPr lang="en-JM"/>
          </a:p>
        </p:txBody>
      </p:sp>
      <p:sp>
        <p:nvSpPr>
          <p:cNvPr id="8" name="Text Placeholder 5"/>
          <p:cNvSpPr>
            <a:spLocks noGrp="1"/>
          </p:cNvSpPr>
          <p:nvPr>
            <p:ph type="body" sz="quarter" idx="26"/>
          </p:nvPr>
        </p:nvSpPr>
        <p:spPr>
          <a:xfrm>
            <a:off x="914400" y="5187949"/>
            <a:ext cx="2098964" cy="679451"/>
          </a:xfrm>
        </p:spPr>
        <p:txBody>
          <a:bodyPr>
            <a:noAutofit/>
          </a:bodyPr>
          <a:lstStyle>
            <a:lvl1pPr marL="0" indent="0" algn="ctr">
              <a:buFontTx/>
              <a:buNone/>
              <a:defRPr sz="13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9" name="Text Placeholder 5"/>
          <p:cNvSpPr>
            <a:spLocks noGrp="1"/>
          </p:cNvSpPr>
          <p:nvPr>
            <p:ph type="body" sz="quarter" idx="27"/>
          </p:nvPr>
        </p:nvSpPr>
        <p:spPr>
          <a:xfrm>
            <a:off x="3622964" y="5187949"/>
            <a:ext cx="2133600" cy="679451"/>
          </a:xfrm>
        </p:spPr>
        <p:txBody>
          <a:bodyPr>
            <a:noAutofit/>
          </a:bodyPr>
          <a:lstStyle>
            <a:lvl1pPr marL="0" indent="0" algn="ctr">
              <a:buFontTx/>
              <a:buNone/>
              <a:defRPr sz="13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10" name="Text Placeholder 5"/>
          <p:cNvSpPr>
            <a:spLocks noGrp="1"/>
          </p:cNvSpPr>
          <p:nvPr>
            <p:ph type="body" sz="quarter" idx="28"/>
          </p:nvPr>
        </p:nvSpPr>
        <p:spPr>
          <a:xfrm>
            <a:off x="6442364" y="5187949"/>
            <a:ext cx="2133600" cy="679451"/>
          </a:xfrm>
        </p:spPr>
        <p:txBody>
          <a:bodyPr>
            <a:noAutofit/>
          </a:bodyPr>
          <a:lstStyle>
            <a:lvl1pPr marL="0" indent="0" algn="ctr">
              <a:buFontTx/>
              <a:buNone/>
              <a:defRPr sz="13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15" name="Picture Placeholder 17"/>
          <p:cNvSpPr>
            <a:spLocks noGrp="1" noChangeAspect="1"/>
          </p:cNvSpPr>
          <p:nvPr>
            <p:ph type="pic" sz="quarter" idx="23"/>
          </p:nvPr>
        </p:nvSpPr>
        <p:spPr>
          <a:xfrm>
            <a:off x="3672195" y="787400"/>
            <a:ext cx="2159998" cy="2160000"/>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
        <p:nvSpPr>
          <p:cNvPr id="16" name="Title Placeholder 1"/>
          <p:cNvSpPr>
            <a:spLocks noGrp="1"/>
          </p:cNvSpPr>
          <p:nvPr>
            <p:ph type="title"/>
          </p:nvPr>
        </p:nvSpPr>
        <p:spPr>
          <a:xfrm>
            <a:off x="609600" y="2987431"/>
            <a:ext cx="8229600" cy="1143000"/>
          </a:xfrm>
          <a:prstGeom prst="rect">
            <a:avLst/>
          </a:prstGeom>
        </p:spPr>
        <p:txBody>
          <a:bodyPr vert="horz" lIns="91440" tIns="45720" rIns="91440" bIns="45720" rtlCol="0" anchor="ctr">
            <a:normAutofit/>
          </a:bodyPr>
          <a:lstStyle>
            <a:lvl1pPr>
              <a:defRPr sz="3200">
                <a:solidFill>
                  <a:schemeClr val="bg1"/>
                </a:solidFill>
              </a:defRPr>
            </a:lvl1pPr>
          </a:lstStyle>
          <a:p>
            <a:r>
              <a:rPr lang="en-US" dirty="0" smtClean="0"/>
              <a:t>Click to edit Master title style</a:t>
            </a:r>
            <a:endParaRPr lang="en-JM" dirty="0"/>
          </a:p>
        </p:txBody>
      </p:sp>
    </p:spTree>
    <p:extLst>
      <p:ext uri="{BB962C8B-B14F-4D97-AF65-F5344CB8AC3E}">
        <p14:creationId xmlns:p14="http://schemas.microsoft.com/office/powerpoint/2010/main" val="36335019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0_Title and Content">
    <p:spTree>
      <p:nvGrpSpPr>
        <p:cNvPr id="1" name=""/>
        <p:cNvGrpSpPr/>
        <p:nvPr/>
      </p:nvGrpSpPr>
      <p:grpSpPr>
        <a:xfrm>
          <a:off x="0" y="0"/>
          <a:ext cx="0" cy="0"/>
          <a:chOff x="0" y="0"/>
          <a:chExt cx="0" cy="0"/>
        </a:xfrm>
      </p:grpSpPr>
      <p:sp>
        <p:nvSpPr>
          <p:cNvPr id="14" name="Rectangle 13"/>
          <p:cNvSpPr/>
          <p:nvPr userDrawn="1"/>
        </p:nvSpPr>
        <p:spPr>
          <a:xfrm>
            <a:off x="-8906" y="0"/>
            <a:ext cx="9152906" cy="6172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4" name="Date Placeholder 3"/>
          <p:cNvSpPr>
            <a:spLocks noGrp="1"/>
          </p:cNvSpPr>
          <p:nvPr>
            <p:ph type="dt" sz="half" idx="10"/>
          </p:nvPr>
        </p:nvSpPr>
        <p:spPr/>
        <p:txBody>
          <a:bodyPr/>
          <a:lstStyle/>
          <a:p>
            <a:fld id="{D1578EEA-62D3-B443-83FD-31DDDE8354EC}" type="datetime1">
              <a:rPr lang="en-US" smtClean="0"/>
              <a:t>9/15/17</a:t>
            </a:fld>
            <a:endParaRPr lang="en-JM"/>
          </a:p>
        </p:txBody>
      </p:sp>
      <p:sp>
        <p:nvSpPr>
          <p:cNvPr id="15" name="Picture Placeholder 17"/>
          <p:cNvSpPr>
            <a:spLocks noGrp="1" noChangeAspect="1"/>
          </p:cNvSpPr>
          <p:nvPr>
            <p:ph type="pic" sz="quarter" idx="23"/>
          </p:nvPr>
        </p:nvSpPr>
        <p:spPr>
          <a:xfrm>
            <a:off x="3672195" y="1498600"/>
            <a:ext cx="2159998" cy="2160000"/>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
        <p:nvSpPr>
          <p:cNvPr id="16" name="Title Placeholder 1"/>
          <p:cNvSpPr>
            <a:spLocks noGrp="1"/>
          </p:cNvSpPr>
          <p:nvPr>
            <p:ph type="title"/>
          </p:nvPr>
        </p:nvSpPr>
        <p:spPr>
          <a:xfrm>
            <a:off x="609600" y="3698631"/>
            <a:ext cx="8229600" cy="1143000"/>
          </a:xfrm>
          <a:prstGeom prst="rect">
            <a:avLst/>
          </a:prstGeom>
        </p:spPr>
        <p:txBody>
          <a:bodyPr vert="horz" lIns="91440" tIns="45720" rIns="91440" bIns="45720" rtlCol="0" anchor="ctr">
            <a:normAutofit/>
          </a:bodyPr>
          <a:lstStyle>
            <a:lvl1pPr>
              <a:defRPr sz="3200">
                <a:solidFill>
                  <a:schemeClr val="bg1"/>
                </a:solidFill>
              </a:defRPr>
            </a:lvl1pPr>
          </a:lstStyle>
          <a:p>
            <a:r>
              <a:rPr lang="en-US" dirty="0" smtClean="0"/>
              <a:t>Click to edit Master title style</a:t>
            </a:r>
            <a:endParaRPr lang="en-JM" dirty="0"/>
          </a:p>
        </p:txBody>
      </p:sp>
    </p:spTree>
    <p:extLst>
      <p:ext uri="{BB962C8B-B14F-4D97-AF65-F5344CB8AC3E}">
        <p14:creationId xmlns:p14="http://schemas.microsoft.com/office/powerpoint/2010/main" val="1287793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14" name="Rectangle 13"/>
          <p:cNvSpPr/>
          <p:nvPr userDrawn="1"/>
        </p:nvSpPr>
        <p:spPr>
          <a:xfrm>
            <a:off x="-8906" y="0"/>
            <a:ext cx="9152906" cy="4140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dirty="0">
              <a:solidFill>
                <a:srgbClr val="F34F57"/>
              </a:solidFill>
            </a:endParaRPr>
          </a:p>
        </p:txBody>
      </p:sp>
      <p:sp>
        <p:nvSpPr>
          <p:cNvPr id="4" name="Date Placeholder 3"/>
          <p:cNvSpPr>
            <a:spLocks noGrp="1"/>
          </p:cNvSpPr>
          <p:nvPr>
            <p:ph type="dt" sz="half" idx="10"/>
          </p:nvPr>
        </p:nvSpPr>
        <p:spPr/>
        <p:txBody>
          <a:bodyPr/>
          <a:lstStyle/>
          <a:p>
            <a:fld id="{EF751C13-883F-4C46-89F8-BE2F2BBCC198}" type="datetime1">
              <a:rPr lang="en-US" smtClean="0"/>
              <a:t>9/15/17</a:t>
            </a:fld>
            <a:endParaRPr lang="en-JM"/>
          </a:p>
        </p:txBody>
      </p:sp>
      <p:sp>
        <p:nvSpPr>
          <p:cNvPr id="8" name="Text Placeholder 5"/>
          <p:cNvSpPr>
            <a:spLocks noGrp="1"/>
          </p:cNvSpPr>
          <p:nvPr>
            <p:ph type="body" sz="quarter" idx="26"/>
          </p:nvPr>
        </p:nvSpPr>
        <p:spPr>
          <a:xfrm>
            <a:off x="762000" y="5156200"/>
            <a:ext cx="2098964" cy="679451"/>
          </a:xfrm>
        </p:spPr>
        <p:txBody>
          <a:bodyPr>
            <a:noAutofit/>
          </a:bodyPr>
          <a:lstStyle>
            <a:lvl1pPr marL="0" indent="0">
              <a:buFontTx/>
              <a:buNone/>
              <a:defRPr sz="11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9" name="Text Placeholder 5"/>
          <p:cNvSpPr>
            <a:spLocks noGrp="1"/>
          </p:cNvSpPr>
          <p:nvPr>
            <p:ph type="body" sz="quarter" idx="27"/>
          </p:nvPr>
        </p:nvSpPr>
        <p:spPr>
          <a:xfrm>
            <a:off x="3470564" y="5156200"/>
            <a:ext cx="2133600" cy="679451"/>
          </a:xfrm>
        </p:spPr>
        <p:txBody>
          <a:bodyPr>
            <a:noAutofit/>
          </a:bodyPr>
          <a:lstStyle>
            <a:lvl1pPr marL="0" indent="0">
              <a:buFontTx/>
              <a:buNone/>
              <a:defRPr sz="11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10" name="Text Placeholder 5"/>
          <p:cNvSpPr>
            <a:spLocks noGrp="1"/>
          </p:cNvSpPr>
          <p:nvPr>
            <p:ph type="body" sz="quarter" idx="28"/>
          </p:nvPr>
        </p:nvSpPr>
        <p:spPr>
          <a:xfrm>
            <a:off x="6289964" y="5156200"/>
            <a:ext cx="2133600" cy="679451"/>
          </a:xfrm>
        </p:spPr>
        <p:txBody>
          <a:bodyPr>
            <a:noAutofit/>
          </a:bodyPr>
          <a:lstStyle>
            <a:lvl1pPr marL="0" indent="0">
              <a:buFontTx/>
              <a:buNone/>
              <a:defRPr sz="1100">
                <a:solidFill>
                  <a:schemeClr val="tx1">
                    <a:lumMod val="85000"/>
                    <a:lumOff val="15000"/>
                  </a:schemeClr>
                </a:solidFill>
                <a:latin typeface="+mn-lt"/>
              </a:defRPr>
            </a:lvl1pPr>
            <a:lvl2pPr marL="457200" indent="0">
              <a:buFontTx/>
              <a:buNone/>
              <a:defRPr sz="2400"/>
            </a:lvl2pPr>
            <a:lvl3pPr marL="914400" indent="0">
              <a:buFontTx/>
              <a:buNone/>
              <a:defRPr sz="2000"/>
            </a:lvl3pPr>
            <a:lvl4pPr marL="1371600" indent="0">
              <a:buFontTx/>
              <a:buNone/>
              <a:defRPr sz="1800"/>
            </a:lvl4pPr>
            <a:lvl5pPr marL="1828800" indent="0">
              <a:buFontTx/>
              <a:buNone/>
              <a:defRPr sz="1800"/>
            </a:lvl5pPr>
          </a:lstStyle>
          <a:p>
            <a:pPr lvl="0"/>
            <a:endParaRPr lang="en-JM" dirty="0"/>
          </a:p>
        </p:txBody>
      </p:sp>
      <p:sp>
        <p:nvSpPr>
          <p:cNvPr id="15" name="Picture Placeholder 17"/>
          <p:cNvSpPr>
            <a:spLocks noGrp="1" noChangeAspect="1"/>
          </p:cNvSpPr>
          <p:nvPr>
            <p:ph type="pic" sz="quarter" idx="23"/>
          </p:nvPr>
        </p:nvSpPr>
        <p:spPr>
          <a:xfrm>
            <a:off x="3434070" y="1040400"/>
            <a:ext cx="2159998" cy="2160000"/>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
        <p:nvSpPr>
          <p:cNvPr id="16" name="Title Placeholder 1"/>
          <p:cNvSpPr>
            <a:spLocks noGrp="1"/>
          </p:cNvSpPr>
          <p:nvPr>
            <p:ph type="title"/>
          </p:nvPr>
        </p:nvSpPr>
        <p:spPr>
          <a:xfrm>
            <a:off x="609600" y="3124200"/>
            <a:ext cx="8229600" cy="1143000"/>
          </a:xfrm>
          <a:prstGeom prst="rect">
            <a:avLst/>
          </a:prstGeom>
        </p:spPr>
        <p:txBody>
          <a:bodyPr vert="horz" lIns="91440" tIns="45720" rIns="91440" bIns="45720" rtlCol="0" anchor="ctr">
            <a:normAutofit/>
          </a:bodyPr>
          <a:lstStyle>
            <a:lvl1pPr>
              <a:defRPr sz="2800">
                <a:solidFill>
                  <a:schemeClr val="bg1"/>
                </a:solidFill>
              </a:defRPr>
            </a:lvl1pPr>
          </a:lstStyle>
          <a:p>
            <a:r>
              <a:rPr lang="en-US" dirty="0" smtClean="0"/>
              <a:t>Click to edit Master title style</a:t>
            </a:r>
            <a:endParaRPr lang="en-JM" dirty="0"/>
          </a:p>
        </p:txBody>
      </p:sp>
      <p:sp>
        <p:nvSpPr>
          <p:cNvPr id="17" name="Picture Placeholder 17"/>
          <p:cNvSpPr>
            <a:spLocks noGrp="1"/>
          </p:cNvSpPr>
          <p:nvPr>
            <p:ph type="pic" sz="quarter" idx="58"/>
          </p:nvPr>
        </p:nvSpPr>
        <p:spPr>
          <a:xfrm>
            <a:off x="1676400" y="1311156"/>
            <a:ext cx="1618488" cy="1618488"/>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
        <p:nvSpPr>
          <p:cNvPr id="18" name="Picture Placeholder 17"/>
          <p:cNvSpPr>
            <a:spLocks noGrp="1"/>
          </p:cNvSpPr>
          <p:nvPr>
            <p:ph type="pic" sz="quarter" idx="59"/>
          </p:nvPr>
        </p:nvSpPr>
        <p:spPr>
          <a:xfrm>
            <a:off x="5751195" y="1311156"/>
            <a:ext cx="1554480" cy="1618488"/>
          </a:xfrm>
          <a:prstGeom prst="ellipse">
            <a:avLst/>
          </a:prstGeom>
          <a:ln w="76200">
            <a:noFill/>
          </a:ln>
        </p:spPr>
        <p:txBody>
          <a:bodyPr>
            <a:normAutofit/>
          </a:bodyPr>
          <a:lstStyle>
            <a:lvl1pPr marL="0" indent="0" algn="ctr">
              <a:buFontTx/>
              <a:buNone/>
              <a:defRPr sz="1600">
                <a:solidFill>
                  <a:schemeClr val="bg1"/>
                </a:solidFill>
              </a:defRPr>
            </a:lvl1pPr>
          </a:lstStyle>
          <a:p>
            <a:endParaRPr lang="en-JM"/>
          </a:p>
        </p:txBody>
      </p:sp>
    </p:spTree>
    <p:extLst>
      <p:ext uri="{BB962C8B-B14F-4D97-AF65-F5344CB8AC3E}">
        <p14:creationId xmlns:p14="http://schemas.microsoft.com/office/powerpoint/2010/main" val="1501415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5D41C016-4E27-914C-8F44-E9B42D900371}" type="datetime1">
              <a:rPr lang="en-US" smtClean="0"/>
              <a:t>9/15/17</a:t>
            </a:fld>
            <a:endParaRPr lang="en-JM"/>
          </a:p>
        </p:txBody>
      </p:sp>
      <p:sp>
        <p:nvSpPr>
          <p:cNvPr id="7" name="Text Placeholder 3"/>
          <p:cNvSpPr>
            <a:spLocks noGrp="1"/>
          </p:cNvSpPr>
          <p:nvPr>
            <p:ph type="body" sz="quarter" idx="21"/>
          </p:nvPr>
        </p:nvSpPr>
        <p:spPr>
          <a:xfrm>
            <a:off x="725384" y="2514599"/>
            <a:ext cx="1789216" cy="406400"/>
          </a:xfrm>
        </p:spPr>
        <p:txBody>
          <a:bodyPr>
            <a:noAutofit/>
          </a:bodyPr>
          <a:lstStyle>
            <a:lvl1pPr marL="0" indent="0" algn="ctr">
              <a:buNone/>
              <a:defRPr sz="1300">
                <a:solidFill>
                  <a:srgbClr val="00B0F0"/>
                </a:solidFill>
                <a:latin typeface="Open Sans" pitchFamily="34" charset="0"/>
                <a:ea typeface="Open Sans" pitchFamily="34" charset="0"/>
                <a:cs typeface="Open Sans" pitchFamily="34" charset="0"/>
              </a:defRPr>
            </a:lvl1pPr>
            <a:lvl2pPr>
              <a:defRPr sz="1300">
                <a:solidFill>
                  <a:schemeClr val="tx1">
                    <a:lumMod val="75000"/>
                    <a:lumOff val="25000"/>
                  </a:schemeClr>
                </a:solidFill>
              </a:defRPr>
            </a:lvl2pPr>
            <a:lvl3pPr>
              <a:defRPr sz="1300">
                <a:solidFill>
                  <a:schemeClr val="tx1">
                    <a:lumMod val="75000"/>
                    <a:lumOff val="25000"/>
                  </a:schemeClr>
                </a:solidFill>
              </a:defRPr>
            </a:lvl3pPr>
            <a:lvl4pPr>
              <a:defRPr sz="1300">
                <a:solidFill>
                  <a:schemeClr val="tx1">
                    <a:lumMod val="75000"/>
                    <a:lumOff val="25000"/>
                  </a:schemeClr>
                </a:solidFill>
              </a:defRPr>
            </a:lvl4pPr>
            <a:lvl5pPr>
              <a:defRPr sz="1300">
                <a:solidFill>
                  <a:schemeClr val="tx1">
                    <a:lumMod val="75000"/>
                    <a:lumOff val="25000"/>
                  </a:schemeClr>
                </a:solidFill>
              </a:defRPr>
            </a:lvl5pPr>
          </a:lstStyle>
          <a:p>
            <a:pPr lvl="0"/>
            <a:endParaRPr lang="en-JM" dirty="0"/>
          </a:p>
        </p:txBody>
      </p:sp>
      <p:sp>
        <p:nvSpPr>
          <p:cNvPr id="8" name="Text Placeholder 3"/>
          <p:cNvSpPr>
            <a:spLocks noGrp="1"/>
          </p:cNvSpPr>
          <p:nvPr>
            <p:ph type="body" sz="quarter" idx="22"/>
          </p:nvPr>
        </p:nvSpPr>
        <p:spPr>
          <a:xfrm>
            <a:off x="6745184" y="2514599"/>
            <a:ext cx="1789216" cy="406400"/>
          </a:xfrm>
        </p:spPr>
        <p:txBody>
          <a:bodyPr>
            <a:noAutofit/>
          </a:bodyPr>
          <a:lstStyle>
            <a:lvl1pPr marL="0" indent="0" algn="ctr">
              <a:buNone/>
              <a:defRPr sz="1300">
                <a:solidFill>
                  <a:srgbClr val="00B0F0"/>
                </a:solidFill>
                <a:latin typeface="Open Sans" pitchFamily="34" charset="0"/>
                <a:ea typeface="Open Sans" pitchFamily="34" charset="0"/>
                <a:cs typeface="Open Sans" pitchFamily="34" charset="0"/>
              </a:defRPr>
            </a:lvl1pPr>
            <a:lvl2pPr>
              <a:defRPr sz="1300">
                <a:solidFill>
                  <a:schemeClr val="tx1">
                    <a:lumMod val="75000"/>
                    <a:lumOff val="25000"/>
                  </a:schemeClr>
                </a:solidFill>
              </a:defRPr>
            </a:lvl2pPr>
            <a:lvl3pPr>
              <a:defRPr sz="1300">
                <a:solidFill>
                  <a:schemeClr val="tx1">
                    <a:lumMod val="75000"/>
                    <a:lumOff val="25000"/>
                  </a:schemeClr>
                </a:solidFill>
              </a:defRPr>
            </a:lvl3pPr>
            <a:lvl4pPr>
              <a:defRPr sz="1300">
                <a:solidFill>
                  <a:schemeClr val="tx1">
                    <a:lumMod val="75000"/>
                    <a:lumOff val="25000"/>
                  </a:schemeClr>
                </a:solidFill>
              </a:defRPr>
            </a:lvl4pPr>
            <a:lvl5pPr>
              <a:defRPr sz="1300">
                <a:solidFill>
                  <a:schemeClr val="tx1">
                    <a:lumMod val="75000"/>
                    <a:lumOff val="25000"/>
                  </a:schemeClr>
                </a:solidFill>
              </a:defRPr>
            </a:lvl5pPr>
          </a:lstStyle>
          <a:p>
            <a:pPr lvl="0"/>
            <a:endParaRPr lang="en-JM" dirty="0"/>
          </a:p>
        </p:txBody>
      </p:sp>
      <p:sp>
        <p:nvSpPr>
          <p:cNvPr id="9" name="Picture Placeholder 17"/>
          <p:cNvSpPr>
            <a:spLocks noGrp="1"/>
          </p:cNvSpPr>
          <p:nvPr>
            <p:ph type="pic" sz="quarter" idx="23"/>
          </p:nvPr>
        </p:nvSpPr>
        <p:spPr>
          <a:xfrm>
            <a:off x="533400" y="3175000"/>
            <a:ext cx="1920240" cy="1920240"/>
          </a:xfrm>
          <a:prstGeom prst="ellipse">
            <a:avLst/>
          </a:prstGeom>
          <a:ln w="76200">
            <a:noFill/>
          </a:ln>
        </p:spPr>
        <p:txBody>
          <a:bodyPr>
            <a:normAutofit/>
          </a:bodyPr>
          <a:lstStyle>
            <a:lvl1pPr marL="0" indent="0" algn="ctr">
              <a:buFontTx/>
              <a:buNone/>
              <a:defRPr sz="1600"/>
            </a:lvl1pPr>
          </a:lstStyle>
          <a:p>
            <a:endParaRPr lang="en-JM" dirty="0"/>
          </a:p>
        </p:txBody>
      </p:sp>
      <p:sp>
        <p:nvSpPr>
          <p:cNvPr id="10" name="Picture Placeholder 17"/>
          <p:cNvSpPr>
            <a:spLocks noGrp="1"/>
          </p:cNvSpPr>
          <p:nvPr>
            <p:ph type="pic" sz="quarter" idx="24"/>
          </p:nvPr>
        </p:nvSpPr>
        <p:spPr>
          <a:xfrm>
            <a:off x="6627917" y="3174999"/>
            <a:ext cx="1920240" cy="1920240"/>
          </a:xfrm>
          <a:prstGeom prst="ellipse">
            <a:avLst/>
          </a:prstGeom>
          <a:ln w="76200">
            <a:noFill/>
          </a:ln>
        </p:spPr>
        <p:txBody>
          <a:bodyPr>
            <a:normAutofit/>
          </a:bodyPr>
          <a:lstStyle>
            <a:lvl1pPr marL="0" indent="0" algn="ctr">
              <a:buFontTx/>
              <a:buNone/>
              <a:defRPr sz="1600"/>
            </a:lvl1pPr>
          </a:lstStyle>
          <a:p>
            <a:endParaRPr lang="en-JM"/>
          </a:p>
        </p:txBody>
      </p:sp>
      <p:sp>
        <p:nvSpPr>
          <p:cNvPr id="11" name="Text Placeholder 13"/>
          <p:cNvSpPr>
            <a:spLocks noGrp="1"/>
          </p:cNvSpPr>
          <p:nvPr>
            <p:ph type="body" sz="quarter" idx="47"/>
          </p:nvPr>
        </p:nvSpPr>
        <p:spPr>
          <a:xfrm>
            <a:off x="838200" y="1600201"/>
            <a:ext cx="7696200" cy="639233"/>
          </a:xfrm>
        </p:spPr>
        <p:txBody>
          <a:bodyPr anchor="ctr">
            <a:normAutofit/>
          </a:bodyPr>
          <a:lstStyle>
            <a:lvl1pPr marL="0" indent="0" algn="ctr">
              <a:buFontTx/>
              <a:buNone/>
              <a:defRPr sz="1300" b="0">
                <a:solidFill>
                  <a:schemeClr val="tx1">
                    <a:lumMod val="65000"/>
                    <a:lumOff val="35000"/>
                  </a:schemeClr>
                </a:solidFill>
                <a:latin typeface="Calibri"/>
                <a:ea typeface="Open Sans Extrabold" pitchFamily="34" charset="0"/>
                <a:cs typeface="Calibri"/>
              </a:defRPr>
            </a:lvl1pPr>
          </a:lstStyle>
          <a:p>
            <a:pPr lvl="0"/>
            <a:endParaRPr lang="en-JM" dirty="0"/>
          </a:p>
        </p:txBody>
      </p:sp>
      <p:sp>
        <p:nvSpPr>
          <p:cNvPr id="12" name="Content Placeholder 21"/>
          <p:cNvSpPr>
            <a:spLocks noGrp="1"/>
          </p:cNvSpPr>
          <p:nvPr>
            <p:ph sz="quarter" idx="48"/>
          </p:nvPr>
        </p:nvSpPr>
        <p:spPr>
          <a:xfrm>
            <a:off x="2779816" y="2768599"/>
            <a:ext cx="1792184" cy="2794000"/>
          </a:xfrm>
          <a:prstGeom prst="roundRect">
            <a:avLst>
              <a:gd name="adj" fmla="val 0"/>
            </a:avLst>
          </a:prstGeom>
          <a:solidFill>
            <a:schemeClr val="bg1">
              <a:lumMod val="85000"/>
            </a:schemeClr>
          </a:solidFill>
        </p:spPr>
        <p:txBody>
          <a:bodyPr anchor="ctr">
            <a:noAutofit/>
          </a:bodyPr>
          <a:lstStyle>
            <a:lvl1pPr marL="0" indent="0" algn="ctr">
              <a:buFontTx/>
              <a:buNone/>
              <a:defRPr sz="1300">
                <a:solidFill>
                  <a:schemeClr val="bg1"/>
                </a:solidFill>
                <a:latin typeface="Calibri"/>
                <a:cs typeface="Calibri"/>
              </a:defRPr>
            </a:lvl1pPr>
            <a:lvl2pPr algn="ctr">
              <a:defRPr sz="1200"/>
            </a:lvl2pPr>
            <a:lvl3pPr algn="ctr">
              <a:defRPr sz="1200"/>
            </a:lvl3pPr>
            <a:lvl4pPr algn="ctr">
              <a:defRPr sz="1200"/>
            </a:lvl4pPr>
            <a:lvl5pPr algn="ctr">
              <a:defRPr sz="1200"/>
            </a:lvl5pPr>
          </a:lstStyle>
          <a:p>
            <a:pPr lvl="0"/>
            <a:endParaRPr lang="en-JM" dirty="0"/>
          </a:p>
        </p:txBody>
      </p:sp>
      <p:sp>
        <p:nvSpPr>
          <p:cNvPr id="13" name="Content Placeholder 21"/>
          <p:cNvSpPr>
            <a:spLocks noGrp="1"/>
          </p:cNvSpPr>
          <p:nvPr>
            <p:ph sz="quarter" idx="49"/>
          </p:nvPr>
        </p:nvSpPr>
        <p:spPr>
          <a:xfrm>
            <a:off x="4648200" y="2768600"/>
            <a:ext cx="1752600" cy="2794000"/>
          </a:xfrm>
          <a:prstGeom prst="roundRect">
            <a:avLst>
              <a:gd name="adj" fmla="val 0"/>
            </a:avLst>
          </a:prstGeom>
          <a:solidFill>
            <a:schemeClr val="bg1">
              <a:lumMod val="85000"/>
            </a:schemeClr>
          </a:solidFill>
        </p:spPr>
        <p:txBody>
          <a:bodyPr anchor="ctr">
            <a:noAutofit/>
          </a:bodyPr>
          <a:lstStyle>
            <a:lvl1pPr marL="0" indent="0" algn="ctr">
              <a:buFontTx/>
              <a:buNone/>
              <a:defRPr sz="1300">
                <a:solidFill>
                  <a:schemeClr val="bg1"/>
                </a:solidFill>
                <a:latin typeface="Calibri"/>
                <a:cs typeface="Calibri"/>
              </a:defRPr>
            </a:lvl1pPr>
            <a:lvl2pPr algn="ctr">
              <a:defRPr sz="1200"/>
            </a:lvl2pPr>
            <a:lvl3pPr algn="ctr">
              <a:defRPr sz="1200"/>
            </a:lvl3pPr>
            <a:lvl4pPr algn="ctr">
              <a:defRPr sz="1200"/>
            </a:lvl4pPr>
            <a:lvl5pPr algn="ctr">
              <a:defRPr sz="1200"/>
            </a:lvl5pPr>
          </a:lstStyle>
          <a:p>
            <a:pPr lvl="0"/>
            <a:endParaRPr lang="en-JM" dirty="0"/>
          </a:p>
        </p:txBody>
      </p:sp>
    </p:spTree>
    <p:extLst>
      <p:ext uri="{BB962C8B-B14F-4D97-AF65-F5344CB8AC3E}">
        <p14:creationId xmlns:p14="http://schemas.microsoft.com/office/powerpoint/2010/main" val="113024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7B278F5-0B18-874B-9360-BBA509788BED}" type="datetime1">
              <a:rPr lang="en-US" smtClean="0"/>
              <a:t>9/15/17</a:t>
            </a:fld>
            <a:endParaRPr lang="en-JM"/>
          </a:p>
        </p:txBody>
      </p:sp>
      <p:sp>
        <p:nvSpPr>
          <p:cNvPr id="8" name="Picture Placeholder 24"/>
          <p:cNvSpPr>
            <a:spLocks noGrp="1"/>
          </p:cNvSpPr>
          <p:nvPr>
            <p:ph type="pic" sz="quarter" idx="14"/>
          </p:nvPr>
        </p:nvSpPr>
        <p:spPr>
          <a:xfrm>
            <a:off x="528638" y="1701801"/>
            <a:ext cx="2900362" cy="4110567"/>
          </a:xfrm>
        </p:spPr>
        <p:txBody>
          <a:bodyPr>
            <a:normAutofit/>
          </a:bodyPr>
          <a:lstStyle>
            <a:lvl1pPr marL="0" indent="0">
              <a:buFontTx/>
              <a:buNone/>
              <a:defRPr sz="1600">
                <a:solidFill>
                  <a:schemeClr val="bg1">
                    <a:lumMod val="65000"/>
                  </a:schemeClr>
                </a:solidFill>
              </a:defRPr>
            </a:lvl1pPr>
          </a:lstStyle>
          <a:p>
            <a:endParaRPr lang="en-JM"/>
          </a:p>
        </p:txBody>
      </p:sp>
      <p:sp>
        <p:nvSpPr>
          <p:cNvPr id="9" name="Text Placeholder 26"/>
          <p:cNvSpPr>
            <a:spLocks noGrp="1"/>
          </p:cNvSpPr>
          <p:nvPr>
            <p:ph type="body" sz="quarter" idx="15"/>
          </p:nvPr>
        </p:nvSpPr>
        <p:spPr>
          <a:xfrm>
            <a:off x="3733800" y="2423584"/>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0" name="Text Placeholder 26"/>
          <p:cNvSpPr>
            <a:spLocks noGrp="1"/>
          </p:cNvSpPr>
          <p:nvPr>
            <p:ph type="body" sz="quarter" idx="16"/>
          </p:nvPr>
        </p:nvSpPr>
        <p:spPr>
          <a:xfrm>
            <a:off x="6407150" y="2413000"/>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1" name="Text Placeholder 26"/>
          <p:cNvSpPr>
            <a:spLocks noGrp="1"/>
          </p:cNvSpPr>
          <p:nvPr>
            <p:ph type="body" sz="quarter" idx="17"/>
          </p:nvPr>
        </p:nvSpPr>
        <p:spPr>
          <a:xfrm>
            <a:off x="3736975" y="4540437"/>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2" name="Text Placeholder 26"/>
          <p:cNvSpPr>
            <a:spLocks noGrp="1"/>
          </p:cNvSpPr>
          <p:nvPr>
            <p:ph type="body" sz="quarter" idx="18"/>
          </p:nvPr>
        </p:nvSpPr>
        <p:spPr>
          <a:xfrm>
            <a:off x="6410325" y="4529853"/>
            <a:ext cx="2127250" cy="1107016"/>
          </a:xfrm>
        </p:spPr>
        <p:txBody>
          <a:bodyPr>
            <a:noAutofit/>
          </a:bodyPr>
          <a:lstStyle>
            <a:lvl1pPr marL="0" indent="0">
              <a:buFontTx/>
              <a:buNone/>
              <a:defRPr sz="1300">
                <a:solidFill>
                  <a:schemeClr val="tx1">
                    <a:lumMod val="75000"/>
                    <a:lumOff val="25000"/>
                  </a:schemeClr>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
        <p:nvSpPr>
          <p:cNvPr id="13" name="Text Placeholder 32"/>
          <p:cNvSpPr>
            <a:spLocks noGrp="1"/>
          </p:cNvSpPr>
          <p:nvPr>
            <p:ph type="body" sz="quarter" idx="19"/>
          </p:nvPr>
        </p:nvSpPr>
        <p:spPr>
          <a:xfrm>
            <a:off x="4114800" y="1926167"/>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4" name="Text Placeholder 32"/>
          <p:cNvSpPr>
            <a:spLocks noGrp="1"/>
          </p:cNvSpPr>
          <p:nvPr>
            <p:ph type="body" sz="quarter" idx="20"/>
          </p:nvPr>
        </p:nvSpPr>
        <p:spPr>
          <a:xfrm>
            <a:off x="6781800" y="1926167"/>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5" name="Text Placeholder 32"/>
          <p:cNvSpPr>
            <a:spLocks noGrp="1"/>
          </p:cNvSpPr>
          <p:nvPr>
            <p:ph type="body" sz="quarter" idx="21"/>
          </p:nvPr>
        </p:nvSpPr>
        <p:spPr>
          <a:xfrm>
            <a:off x="4114800" y="4038601"/>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6" name="Text Placeholder 32"/>
          <p:cNvSpPr>
            <a:spLocks noGrp="1"/>
          </p:cNvSpPr>
          <p:nvPr>
            <p:ph type="body" sz="quarter" idx="22"/>
          </p:nvPr>
        </p:nvSpPr>
        <p:spPr>
          <a:xfrm>
            <a:off x="6781800" y="4038601"/>
            <a:ext cx="1600200" cy="410820"/>
          </a:xfrm>
        </p:spPr>
        <p:txBody>
          <a:bodyPr>
            <a:normAutofit/>
          </a:bodyPr>
          <a:lstStyle>
            <a:lvl1pPr marL="0" indent="0">
              <a:buFontTx/>
              <a:buNone/>
              <a:defRPr sz="1300" b="0">
                <a:solidFill>
                  <a:srgbClr val="00B0F0"/>
                </a:solidFill>
                <a:latin typeface="Open Sans" pitchFamily="34" charset="0"/>
                <a:ea typeface="Open Sans" pitchFamily="34" charset="0"/>
                <a:cs typeface="Open Sans"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Tree>
    <p:extLst>
      <p:ext uri="{BB962C8B-B14F-4D97-AF65-F5344CB8AC3E}">
        <p14:creationId xmlns:p14="http://schemas.microsoft.com/office/powerpoint/2010/main" val="40881786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DCD645E8-2903-8C4C-B3B0-EB029EE7EC02}" type="datetime1">
              <a:rPr lang="en-US" smtClean="0"/>
              <a:t>9/15/17</a:t>
            </a:fld>
            <a:endParaRPr lang="en-JM"/>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70562" y="2333146"/>
            <a:ext cx="4648200" cy="2695419"/>
          </a:xfrm>
          <a:prstGeom prst="rect">
            <a:avLst/>
          </a:prstGeom>
        </p:spPr>
      </p:pic>
      <p:sp>
        <p:nvSpPr>
          <p:cNvPr id="10" name="Picture Placeholder 2"/>
          <p:cNvSpPr>
            <a:spLocks noGrp="1"/>
          </p:cNvSpPr>
          <p:nvPr>
            <p:ph type="pic" sz="quarter" idx="13"/>
          </p:nvPr>
        </p:nvSpPr>
        <p:spPr>
          <a:xfrm>
            <a:off x="4529126" y="2590800"/>
            <a:ext cx="3395674" cy="2104315"/>
          </a:xfrm>
        </p:spPr>
        <p:txBody>
          <a:bodyPr/>
          <a:lstStyle/>
          <a:p>
            <a:endParaRPr lang="en-JM"/>
          </a:p>
        </p:txBody>
      </p:sp>
    </p:spTree>
    <p:extLst>
      <p:ext uri="{BB962C8B-B14F-4D97-AF65-F5344CB8AC3E}">
        <p14:creationId xmlns:p14="http://schemas.microsoft.com/office/powerpoint/2010/main" val="2521388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568613-817E-264B-AAC1-3C6725FC9884}" type="datetime1">
              <a:rPr lang="en-US" smtClean="0"/>
              <a:t>9/15/17</a:t>
            </a:fld>
            <a:endParaRPr lang="en-JM"/>
          </a:p>
        </p:txBody>
      </p:sp>
      <p:sp>
        <p:nvSpPr>
          <p:cNvPr id="8" name="Picture Placeholder 7"/>
          <p:cNvSpPr>
            <a:spLocks noGrp="1"/>
          </p:cNvSpPr>
          <p:nvPr>
            <p:ph type="pic" sz="quarter" idx="13"/>
          </p:nvPr>
        </p:nvSpPr>
        <p:spPr>
          <a:xfrm>
            <a:off x="0" y="0"/>
            <a:ext cx="9144000" cy="6172200"/>
          </a:xfrm>
        </p:spPr>
        <p:txBody>
          <a:bodyPr/>
          <a:lstStyle/>
          <a:p>
            <a:endParaRPr lang="en-JM"/>
          </a:p>
        </p:txBody>
      </p:sp>
    </p:spTree>
    <p:extLst>
      <p:ext uri="{BB962C8B-B14F-4D97-AF65-F5344CB8AC3E}">
        <p14:creationId xmlns:p14="http://schemas.microsoft.com/office/powerpoint/2010/main" val="1328874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8923DE9-56CE-BC44-BB8C-C0C98F8513A3}" type="datetime1">
              <a:rPr lang="en-US" smtClean="0"/>
              <a:t>9/15/17</a:t>
            </a:fld>
            <a:endParaRPr lang="en-JM"/>
          </a:p>
        </p:txBody>
      </p:sp>
      <p:sp>
        <p:nvSpPr>
          <p:cNvPr id="8" name="Picture Placeholder 7"/>
          <p:cNvSpPr>
            <a:spLocks noGrp="1"/>
          </p:cNvSpPr>
          <p:nvPr>
            <p:ph type="pic" sz="quarter" idx="13"/>
          </p:nvPr>
        </p:nvSpPr>
        <p:spPr>
          <a:xfrm>
            <a:off x="0" y="1397000"/>
            <a:ext cx="9144000" cy="4775200"/>
          </a:xfrm>
        </p:spPr>
        <p:txBody>
          <a:bodyPr/>
          <a:lstStyle/>
          <a:p>
            <a:endParaRPr lang="en-JM"/>
          </a:p>
        </p:txBody>
      </p:sp>
      <p:sp>
        <p:nvSpPr>
          <p:cNvPr id="7" name="Title Placeholder 1"/>
          <p:cNvSpPr>
            <a:spLocks noGrp="1"/>
          </p:cNvSpPr>
          <p:nvPr>
            <p:ph type="title"/>
          </p:nvPr>
        </p:nvSpPr>
        <p:spPr>
          <a:xfrm>
            <a:off x="457200" y="35560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JM" dirty="0"/>
          </a:p>
        </p:txBody>
      </p:sp>
    </p:spTree>
    <p:extLst>
      <p:ext uri="{BB962C8B-B14F-4D97-AF65-F5344CB8AC3E}">
        <p14:creationId xmlns:p14="http://schemas.microsoft.com/office/powerpoint/2010/main" val="2803365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b="5582"/>
          <a:stretch/>
        </p:blipFill>
        <p:spPr>
          <a:xfrm>
            <a:off x="2286000" y="1619250"/>
            <a:ext cx="2168908" cy="3867150"/>
          </a:xfrm>
          <a:prstGeom prst="rect">
            <a:avLst/>
          </a:prstGeom>
        </p:spPr>
      </p:pic>
      <p:pic>
        <p:nvPicPr>
          <p:cNvPr id="29" name="Picture 2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1167493"/>
            <a:ext cx="2168908" cy="4095750"/>
          </a:xfrm>
          <a:prstGeom prst="rect">
            <a:avLst/>
          </a:prstGeom>
        </p:spPr>
      </p:pic>
      <p:sp>
        <p:nvSpPr>
          <p:cNvPr id="2" name="Title 1"/>
          <p:cNvSpPr>
            <a:spLocks noGrp="1"/>
          </p:cNvSpPr>
          <p:nvPr>
            <p:ph type="title"/>
          </p:nvPr>
        </p:nvSpPr>
        <p:spPr>
          <a:xfrm>
            <a:off x="4572000" y="965199"/>
            <a:ext cx="4114800" cy="1143000"/>
          </a:xfrm>
        </p:spPr>
        <p:txBody>
          <a:bodyPr/>
          <a:lstStyle>
            <a:lvl1pPr algn="l">
              <a:defRPr/>
            </a:lvl1pPr>
          </a:lstStyle>
          <a:p>
            <a:endParaRPr lang="en-JM" dirty="0"/>
          </a:p>
        </p:txBody>
      </p:sp>
      <p:sp>
        <p:nvSpPr>
          <p:cNvPr id="4" name="Date Placeholder 3"/>
          <p:cNvSpPr>
            <a:spLocks noGrp="1"/>
          </p:cNvSpPr>
          <p:nvPr>
            <p:ph type="dt" sz="half" idx="10"/>
          </p:nvPr>
        </p:nvSpPr>
        <p:spPr/>
        <p:txBody>
          <a:bodyPr/>
          <a:lstStyle/>
          <a:p>
            <a:fld id="{93411A48-7DBD-0C42-9613-59E0062ED202}" type="datetime1">
              <a:rPr lang="en-US" smtClean="0"/>
              <a:t>9/15/17</a:t>
            </a:fld>
            <a:endParaRPr lang="en-JM"/>
          </a:p>
        </p:txBody>
      </p:sp>
      <p:sp>
        <p:nvSpPr>
          <p:cNvPr id="7" name="Rectangle 6"/>
          <p:cNvSpPr/>
          <p:nvPr userDrawn="1"/>
        </p:nvSpPr>
        <p:spPr>
          <a:xfrm>
            <a:off x="-3958" y="3530600"/>
            <a:ext cx="9144000" cy="2641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cxnSp>
        <p:nvCxnSpPr>
          <p:cNvPr id="8" name="Straight Connector 7"/>
          <p:cNvCxnSpPr/>
          <p:nvPr userDrawn="1"/>
        </p:nvCxnSpPr>
        <p:spPr>
          <a:xfrm>
            <a:off x="2286000" y="3786909"/>
            <a:ext cx="0" cy="2316480"/>
          </a:xfrm>
          <a:prstGeom prst="line">
            <a:avLst/>
          </a:prstGeom>
          <a:ln>
            <a:solidFill>
              <a:srgbClr val="009AD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568042" y="3786909"/>
            <a:ext cx="0" cy="2316480"/>
          </a:xfrm>
          <a:prstGeom prst="line">
            <a:avLst/>
          </a:prstGeom>
          <a:ln>
            <a:solidFill>
              <a:srgbClr val="009AD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694129" y="3786909"/>
            <a:ext cx="0" cy="2316480"/>
          </a:xfrm>
          <a:prstGeom prst="line">
            <a:avLst/>
          </a:prstGeom>
          <a:ln>
            <a:solidFill>
              <a:srgbClr val="009AD0"/>
            </a:solidFill>
          </a:ln>
        </p:spPr>
        <p:style>
          <a:lnRef idx="1">
            <a:schemeClr val="accent1"/>
          </a:lnRef>
          <a:fillRef idx="0">
            <a:schemeClr val="accent1"/>
          </a:fillRef>
          <a:effectRef idx="0">
            <a:schemeClr val="accent1"/>
          </a:effectRef>
          <a:fontRef idx="minor">
            <a:schemeClr val="tx1"/>
          </a:fontRef>
        </p:style>
      </p:cxnSp>
      <p:sp>
        <p:nvSpPr>
          <p:cNvPr id="23" name="Text Placeholder 22"/>
          <p:cNvSpPr>
            <a:spLocks noGrp="1"/>
          </p:cNvSpPr>
          <p:nvPr>
            <p:ph type="body" sz="quarter" idx="14"/>
          </p:nvPr>
        </p:nvSpPr>
        <p:spPr>
          <a:xfrm>
            <a:off x="4572000" y="2180167"/>
            <a:ext cx="4114800" cy="639233"/>
          </a:xfrm>
        </p:spPr>
        <p:txBody>
          <a:bodyPr>
            <a:noAutofit/>
          </a:bodyPr>
          <a:lstStyle>
            <a:lvl1pPr marL="0" indent="0" algn="l">
              <a:buFontTx/>
              <a:buNone/>
              <a:defRPr sz="1300"/>
            </a:lvl1pPr>
            <a:lvl2pPr marL="457200" indent="0" algn="ctr">
              <a:buFontTx/>
              <a:buNone/>
              <a:defRPr sz="1100"/>
            </a:lvl2pPr>
            <a:lvl3pPr marL="914400" indent="0" algn="ctr">
              <a:buFontTx/>
              <a:buNone/>
              <a:defRPr sz="1100"/>
            </a:lvl3pPr>
            <a:lvl4pPr marL="1371600" indent="0" algn="ctr">
              <a:buFontTx/>
              <a:buNone/>
              <a:defRPr sz="1100"/>
            </a:lvl4pPr>
            <a:lvl5pPr marL="1828800" indent="0" algn="ctr">
              <a:buFontTx/>
              <a:buNone/>
              <a:defRPr sz="1100"/>
            </a:lvl5pPr>
          </a:lstStyle>
          <a:p>
            <a:pPr lvl="0"/>
            <a:endParaRPr lang="en-JM" dirty="0"/>
          </a:p>
        </p:txBody>
      </p:sp>
      <p:sp>
        <p:nvSpPr>
          <p:cNvPr id="25" name="Text Placeholder 24"/>
          <p:cNvSpPr>
            <a:spLocks noGrp="1"/>
          </p:cNvSpPr>
          <p:nvPr>
            <p:ph type="body" sz="quarter" idx="15"/>
          </p:nvPr>
        </p:nvSpPr>
        <p:spPr>
          <a:xfrm>
            <a:off x="474664" y="4548717"/>
            <a:ext cx="1660525" cy="1420283"/>
          </a:xfrm>
        </p:spPr>
        <p:txBody>
          <a:bodyPr>
            <a:normAutofit/>
          </a:bodyPr>
          <a:lstStyle>
            <a:lvl1pPr marL="0" indent="0">
              <a:buNone/>
              <a:defRPr sz="1300">
                <a:solidFill>
                  <a:schemeClr val="bg1"/>
                </a:solidFill>
              </a:defRPr>
            </a:lvl1pPr>
          </a:lstStyle>
          <a:p>
            <a:pPr lvl="0"/>
            <a:endParaRPr lang="en-JM" dirty="0"/>
          </a:p>
        </p:txBody>
      </p:sp>
      <p:sp>
        <p:nvSpPr>
          <p:cNvPr id="26" name="Text Placeholder 24"/>
          <p:cNvSpPr>
            <a:spLocks noGrp="1"/>
          </p:cNvSpPr>
          <p:nvPr>
            <p:ph type="body" sz="quarter" idx="16"/>
          </p:nvPr>
        </p:nvSpPr>
        <p:spPr>
          <a:xfrm>
            <a:off x="2530476" y="4546600"/>
            <a:ext cx="1660525" cy="1420283"/>
          </a:xfrm>
        </p:spPr>
        <p:txBody>
          <a:bodyPr>
            <a:normAutofit/>
          </a:bodyPr>
          <a:lstStyle>
            <a:lvl1pPr marL="0" indent="0">
              <a:buNone/>
              <a:defRPr sz="1300">
                <a:solidFill>
                  <a:schemeClr val="bg1"/>
                </a:solidFill>
              </a:defRPr>
            </a:lvl1pPr>
          </a:lstStyle>
          <a:p>
            <a:pPr lvl="0"/>
            <a:endParaRPr lang="en-JM" dirty="0"/>
          </a:p>
        </p:txBody>
      </p:sp>
      <p:sp>
        <p:nvSpPr>
          <p:cNvPr id="27" name="Text Placeholder 24"/>
          <p:cNvSpPr>
            <a:spLocks noGrp="1"/>
          </p:cNvSpPr>
          <p:nvPr>
            <p:ph type="body" sz="quarter" idx="17"/>
          </p:nvPr>
        </p:nvSpPr>
        <p:spPr>
          <a:xfrm>
            <a:off x="4876801" y="4546600"/>
            <a:ext cx="1660525" cy="1420283"/>
          </a:xfrm>
        </p:spPr>
        <p:txBody>
          <a:bodyPr>
            <a:normAutofit/>
          </a:bodyPr>
          <a:lstStyle>
            <a:lvl1pPr marL="0" indent="0">
              <a:buNone/>
              <a:defRPr sz="1300">
                <a:solidFill>
                  <a:schemeClr val="bg1"/>
                </a:solidFill>
              </a:defRPr>
            </a:lvl1pPr>
          </a:lstStyle>
          <a:p>
            <a:pPr lvl="0"/>
            <a:endParaRPr lang="en-JM" dirty="0"/>
          </a:p>
        </p:txBody>
      </p:sp>
      <p:sp>
        <p:nvSpPr>
          <p:cNvPr id="28" name="Text Placeholder 24"/>
          <p:cNvSpPr>
            <a:spLocks noGrp="1"/>
          </p:cNvSpPr>
          <p:nvPr>
            <p:ph type="body" sz="quarter" idx="18"/>
          </p:nvPr>
        </p:nvSpPr>
        <p:spPr>
          <a:xfrm>
            <a:off x="7026276" y="4546600"/>
            <a:ext cx="1660525" cy="1420283"/>
          </a:xfrm>
        </p:spPr>
        <p:txBody>
          <a:bodyPr>
            <a:normAutofit/>
          </a:bodyPr>
          <a:lstStyle>
            <a:lvl1pPr marL="0" indent="0">
              <a:buNone/>
              <a:defRPr sz="1300">
                <a:solidFill>
                  <a:schemeClr val="bg1"/>
                </a:solidFill>
              </a:defRPr>
            </a:lvl1pPr>
          </a:lstStyle>
          <a:p>
            <a:pPr lvl="0"/>
            <a:endParaRPr lang="en-JM" dirty="0"/>
          </a:p>
        </p:txBody>
      </p:sp>
      <p:sp>
        <p:nvSpPr>
          <p:cNvPr id="30" name="Text Placeholder 29"/>
          <p:cNvSpPr>
            <a:spLocks noGrp="1"/>
          </p:cNvSpPr>
          <p:nvPr>
            <p:ph type="body" sz="quarter" idx="19"/>
          </p:nvPr>
        </p:nvSpPr>
        <p:spPr>
          <a:xfrm>
            <a:off x="2514601" y="3937000"/>
            <a:ext cx="1736725" cy="508000"/>
          </a:xfrm>
        </p:spPr>
        <p:txBody>
          <a:bodyPr>
            <a:normAutofit/>
          </a:bodyPr>
          <a:lstStyle>
            <a:lvl1pPr marL="0" indent="0">
              <a:buFontTx/>
              <a:buNone/>
              <a:defRPr sz="1600">
                <a:solidFill>
                  <a:srgbClr val="FFFFFF"/>
                </a:solidFill>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31" name="Text Placeholder 29"/>
          <p:cNvSpPr>
            <a:spLocks noGrp="1"/>
          </p:cNvSpPr>
          <p:nvPr>
            <p:ph type="body" sz="quarter" idx="20"/>
          </p:nvPr>
        </p:nvSpPr>
        <p:spPr>
          <a:xfrm>
            <a:off x="4816476" y="3937000"/>
            <a:ext cx="1736725" cy="508000"/>
          </a:xfrm>
        </p:spPr>
        <p:txBody>
          <a:bodyPr>
            <a:normAutofit/>
          </a:bodyPr>
          <a:lstStyle>
            <a:lvl1pPr marL="0" indent="0">
              <a:buFontTx/>
              <a:buNone/>
              <a:defRPr sz="1600">
                <a:solidFill>
                  <a:srgbClr val="FFFFFF"/>
                </a:solidFill>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32" name="Text Placeholder 29"/>
          <p:cNvSpPr>
            <a:spLocks noGrp="1"/>
          </p:cNvSpPr>
          <p:nvPr>
            <p:ph type="body" sz="quarter" idx="21"/>
          </p:nvPr>
        </p:nvSpPr>
        <p:spPr>
          <a:xfrm>
            <a:off x="7026276" y="3937000"/>
            <a:ext cx="1736725" cy="508000"/>
          </a:xfrm>
        </p:spPr>
        <p:txBody>
          <a:bodyPr>
            <a:normAutofit/>
          </a:bodyPr>
          <a:lstStyle>
            <a:lvl1pPr marL="0" indent="0">
              <a:buFontTx/>
              <a:buNone/>
              <a:defRPr sz="1600">
                <a:solidFill>
                  <a:srgbClr val="FFFFFF"/>
                </a:solidFill>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33" name="Text Placeholder 29"/>
          <p:cNvSpPr>
            <a:spLocks noGrp="1"/>
          </p:cNvSpPr>
          <p:nvPr>
            <p:ph type="body" sz="quarter" idx="22"/>
          </p:nvPr>
        </p:nvSpPr>
        <p:spPr>
          <a:xfrm>
            <a:off x="473076" y="3937000"/>
            <a:ext cx="1736725" cy="508000"/>
          </a:xfrm>
        </p:spPr>
        <p:txBody>
          <a:bodyPr>
            <a:normAutofit/>
          </a:bodyPr>
          <a:lstStyle>
            <a:lvl1pPr marL="0" indent="0">
              <a:buFontTx/>
              <a:buNone/>
              <a:defRPr sz="1600">
                <a:solidFill>
                  <a:srgbClr val="FFFFFF"/>
                </a:solidFill>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34" name="Picture Placeholder 19"/>
          <p:cNvSpPr>
            <a:spLocks noGrp="1"/>
          </p:cNvSpPr>
          <p:nvPr>
            <p:ph type="pic" sz="quarter" idx="64"/>
          </p:nvPr>
        </p:nvSpPr>
        <p:spPr>
          <a:xfrm>
            <a:off x="561980" y="1881868"/>
            <a:ext cx="1524000" cy="1623332"/>
          </a:xfrm>
        </p:spPr>
        <p:txBody>
          <a:bodyPr>
            <a:normAutofit/>
          </a:bodyPr>
          <a:lstStyle>
            <a:lvl1pPr>
              <a:defRPr sz="1200">
                <a:solidFill>
                  <a:srgbClr val="FFFFFF"/>
                </a:solidFill>
              </a:defRPr>
            </a:lvl1pPr>
          </a:lstStyle>
          <a:p>
            <a:endParaRPr lang="en-JM" dirty="0"/>
          </a:p>
        </p:txBody>
      </p:sp>
      <p:sp>
        <p:nvSpPr>
          <p:cNvPr id="35" name="Picture Placeholder 19"/>
          <p:cNvSpPr>
            <a:spLocks noGrp="1"/>
          </p:cNvSpPr>
          <p:nvPr>
            <p:ph type="pic" sz="quarter" idx="65"/>
          </p:nvPr>
        </p:nvSpPr>
        <p:spPr>
          <a:xfrm>
            <a:off x="2543180" y="2333625"/>
            <a:ext cx="1524000" cy="1171575"/>
          </a:xfrm>
        </p:spPr>
        <p:txBody>
          <a:bodyPr>
            <a:normAutofit/>
          </a:bodyPr>
          <a:lstStyle>
            <a:lvl1pPr>
              <a:defRPr sz="1200">
                <a:solidFill>
                  <a:schemeClr val="bg1"/>
                </a:solidFill>
              </a:defRPr>
            </a:lvl1pPr>
          </a:lstStyle>
          <a:p>
            <a:endParaRPr lang="en-JM"/>
          </a:p>
        </p:txBody>
      </p:sp>
    </p:spTree>
    <p:extLst>
      <p:ext uri="{BB962C8B-B14F-4D97-AF65-F5344CB8AC3E}">
        <p14:creationId xmlns:p14="http://schemas.microsoft.com/office/powerpoint/2010/main" val="30858308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00" y="685800"/>
            <a:ext cx="3810000" cy="1143000"/>
          </a:xfrm>
        </p:spPr>
        <p:txBody>
          <a:bodyPr>
            <a:noAutofit/>
          </a:bodyPr>
          <a:lstStyle>
            <a:lvl1pPr algn="l">
              <a:defRPr sz="2800"/>
            </a:lvl1pPr>
          </a:lstStyle>
          <a:p>
            <a:r>
              <a:rPr lang="en-US" dirty="0" smtClean="0"/>
              <a:t>Click to edit Master title style</a:t>
            </a:r>
            <a:endParaRPr lang="en-JM" dirty="0"/>
          </a:p>
        </p:txBody>
      </p:sp>
      <p:sp>
        <p:nvSpPr>
          <p:cNvPr id="4" name="Date Placeholder 3"/>
          <p:cNvSpPr>
            <a:spLocks noGrp="1"/>
          </p:cNvSpPr>
          <p:nvPr>
            <p:ph type="dt" sz="half" idx="10"/>
          </p:nvPr>
        </p:nvSpPr>
        <p:spPr/>
        <p:txBody>
          <a:bodyPr/>
          <a:lstStyle/>
          <a:p>
            <a:fld id="{67807C3D-A4B8-F049-838C-4609EE331657}" type="datetime1">
              <a:rPr lang="en-US" smtClean="0"/>
              <a:t>9/15/17</a:t>
            </a:fld>
            <a:endParaRPr lang="en-JM"/>
          </a:p>
        </p:txBody>
      </p:sp>
      <p:sp>
        <p:nvSpPr>
          <p:cNvPr id="8" name="Picture Placeholder 7"/>
          <p:cNvSpPr>
            <a:spLocks noGrp="1"/>
          </p:cNvSpPr>
          <p:nvPr>
            <p:ph type="pic" sz="quarter" idx="13"/>
          </p:nvPr>
        </p:nvSpPr>
        <p:spPr>
          <a:xfrm>
            <a:off x="0" y="0"/>
            <a:ext cx="4572000" cy="6858000"/>
          </a:xfrm>
        </p:spPr>
        <p:txBody>
          <a:bodyPr/>
          <a:lstStyle/>
          <a:p>
            <a:endParaRPr lang="en-JM"/>
          </a:p>
        </p:txBody>
      </p:sp>
      <p:sp>
        <p:nvSpPr>
          <p:cNvPr id="18" name="Text Placeholder 17"/>
          <p:cNvSpPr>
            <a:spLocks noGrp="1"/>
          </p:cNvSpPr>
          <p:nvPr>
            <p:ph type="body" sz="quarter" idx="15"/>
          </p:nvPr>
        </p:nvSpPr>
        <p:spPr>
          <a:xfrm>
            <a:off x="5029200" y="2616200"/>
            <a:ext cx="3505200" cy="1320800"/>
          </a:xfrm>
        </p:spPr>
        <p:txBody>
          <a:bodyPr>
            <a:noAutofit/>
          </a:bodyPr>
          <a:lstStyle>
            <a:lvl1pPr marL="0" indent="0">
              <a:buFontTx/>
              <a:buNone/>
              <a:defRPr sz="13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0" name="Content Placeholder 19"/>
          <p:cNvSpPr>
            <a:spLocks noGrp="1"/>
          </p:cNvSpPr>
          <p:nvPr>
            <p:ph sz="quarter" idx="16"/>
          </p:nvPr>
        </p:nvSpPr>
        <p:spPr>
          <a:xfrm>
            <a:off x="5638800" y="4140201"/>
            <a:ext cx="2438400" cy="410633"/>
          </a:xfrm>
          <a:prstGeom prst="rect">
            <a:avLst/>
          </a:prstGeom>
          <a:solidFill>
            <a:srgbClr val="00B0F0"/>
          </a:solidFill>
        </p:spPr>
        <p:txBody>
          <a:bodyPr>
            <a:noAutofit/>
          </a:bodyPr>
          <a:lstStyle>
            <a:lvl1pPr marL="0" indent="0">
              <a:buFontTx/>
              <a:buNone/>
              <a:defRPr sz="13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1" name="Content Placeholder 19"/>
          <p:cNvSpPr>
            <a:spLocks noGrp="1"/>
          </p:cNvSpPr>
          <p:nvPr>
            <p:ph sz="quarter" idx="17"/>
          </p:nvPr>
        </p:nvSpPr>
        <p:spPr>
          <a:xfrm>
            <a:off x="5638800" y="4745567"/>
            <a:ext cx="2438400" cy="620159"/>
          </a:xfrm>
          <a:prstGeom prst="rect">
            <a:avLst/>
          </a:prstGeom>
          <a:solidFill>
            <a:srgbClr val="00B0F0"/>
          </a:solidFill>
        </p:spPr>
        <p:txBody>
          <a:bodyPr>
            <a:noAutofit/>
          </a:bodyPr>
          <a:lstStyle>
            <a:lvl1pPr marL="0" indent="0">
              <a:buFontTx/>
              <a:buNone/>
              <a:defRPr sz="13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23" name="Text Placeholder 22"/>
          <p:cNvSpPr>
            <a:spLocks noGrp="1"/>
          </p:cNvSpPr>
          <p:nvPr>
            <p:ph type="body" sz="quarter" idx="18"/>
          </p:nvPr>
        </p:nvSpPr>
        <p:spPr>
          <a:xfrm>
            <a:off x="5029200" y="2209801"/>
            <a:ext cx="3505200" cy="476249"/>
          </a:xfrm>
        </p:spPr>
        <p:txBody>
          <a:bodyPr>
            <a:noAutofit/>
          </a:bodyPr>
          <a:lstStyle>
            <a:lvl1pPr marL="0" indent="0">
              <a:buFontTx/>
              <a:buNone/>
              <a:defRPr sz="1300">
                <a:solidFill>
                  <a:schemeClr val="tx1">
                    <a:lumMod val="85000"/>
                    <a:lumOff val="15000"/>
                  </a:schemeClr>
                </a:solidFill>
                <a:latin typeface="Open Sans" pitchFamily="34" charset="0"/>
                <a:ea typeface="Open Sans" pitchFamily="34" charset="0"/>
                <a:cs typeface="Open Sans" pitchFamily="34" charset="0"/>
              </a:defRPr>
            </a:lvl1pPr>
            <a:lvl2pPr marL="457200" indent="0">
              <a:buFontTx/>
              <a:buNone/>
              <a:defRPr sz="1300">
                <a:latin typeface="Open Sans" pitchFamily="34" charset="0"/>
                <a:ea typeface="Open Sans" pitchFamily="34" charset="0"/>
                <a:cs typeface="Open Sans" pitchFamily="34" charset="0"/>
              </a:defRPr>
            </a:lvl2pPr>
            <a:lvl3pPr marL="914400" indent="0">
              <a:buFontTx/>
              <a:buNone/>
              <a:defRPr sz="1300">
                <a:latin typeface="Open Sans" pitchFamily="34" charset="0"/>
                <a:ea typeface="Open Sans" pitchFamily="34" charset="0"/>
                <a:cs typeface="Open Sans" pitchFamily="34" charset="0"/>
              </a:defRPr>
            </a:lvl3pPr>
            <a:lvl4pPr marL="1371600" indent="0">
              <a:buFontTx/>
              <a:buNone/>
              <a:defRPr sz="1300">
                <a:latin typeface="Open Sans" pitchFamily="34" charset="0"/>
                <a:ea typeface="Open Sans" pitchFamily="34" charset="0"/>
                <a:cs typeface="Open Sans" pitchFamily="34" charset="0"/>
              </a:defRPr>
            </a:lvl4pPr>
            <a:lvl5pPr marL="1828800" indent="0">
              <a:buFontTx/>
              <a:buNone/>
              <a:defRPr sz="1300">
                <a:latin typeface="Open Sans" pitchFamily="34" charset="0"/>
                <a:ea typeface="Open Sans" pitchFamily="34" charset="0"/>
                <a:cs typeface="Open Sans" pitchFamily="34" charset="0"/>
              </a:defRPr>
            </a:lvl5pPr>
          </a:lstStyle>
          <a:p>
            <a:pPr lvl="0"/>
            <a:endParaRPr lang="en-JM" dirty="0"/>
          </a:p>
        </p:txBody>
      </p:sp>
    </p:spTree>
    <p:extLst>
      <p:ext uri="{BB962C8B-B14F-4D97-AF65-F5344CB8AC3E}">
        <p14:creationId xmlns:p14="http://schemas.microsoft.com/office/powerpoint/2010/main" val="14070236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14FB648E-C552-2641-B051-28410C9D584A}" type="datetime1">
              <a:rPr lang="en-US" smtClean="0"/>
              <a:t>9/15/17</a:t>
            </a:fld>
            <a:endParaRPr lang="en-JM"/>
          </a:p>
        </p:txBody>
      </p:sp>
      <p:sp>
        <p:nvSpPr>
          <p:cNvPr id="8" name="Picture Placeholder 16"/>
          <p:cNvSpPr>
            <a:spLocks noGrp="1"/>
          </p:cNvSpPr>
          <p:nvPr>
            <p:ph type="pic" sz="quarter" idx="13"/>
          </p:nvPr>
        </p:nvSpPr>
        <p:spPr>
          <a:xfrm>
            <a:off x="5410201" y="1701336"/>
            <a:ext cx="3735387" cy="3962400"/>
          </a:xfrm>
        </p:spPr>
        <p:txBody>
          <a:bodyPr>
            <a:normAutofit/>
          </a:bodyPr>
          <a:lstStyle>
            <a:lvl1pPr marL="0" indent="0">
              <a:buFontTx/>
              <a:buNone/>
              <a:defRPr sz="1600"/>
            </a:lvl1pPr>
          </a:lstStyle>
          <a:p>
            <a:endParaRPr lang="en-JM"/>
          </a:p>
        </p:txBody>
      </p:sp>
      <p:sp>
        <p:nvSpPr>
          <p:cNvPr id="9" name="Text Placeholder 18"/>
          <p:cNvSpPr>
            <a:spLocks noGrp="1"/>
          </p:cNvSpPr>
          <p:nvPr>
            <p:ph type="body" sz="quarter" idx="14"/>
          </p:nvPr>
        </p:nvSpPr>
        <p:spPr>
          <a:xfrm>
            <a:off x="762000" y="3429000"/>
            <a:ext cx="2057400" cy="2235200"/>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0" name="Text Placeholder 18"/>
          <p:cNvSpPr>
            <a:spLocks noGrp="1"/>
          </p:cNvSpPr>
          <p:nvPr>
            <p:ph type="body" sz="quarter" idx="15"/>
          </p:nvPr>
        </p:nvSpPr>
        <p:spPr>
          <a:xfrm>
            <a:off x="2971800" y="3429000"/>
            <a:ext cx="2057400" cy="2235200"/>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1" name="Text Placeholder 22"/>
          <p:cNvSpPr>
            <a:spLocks noGrp="1"/>
          </p:cNvSpPr>
          <p:nvPr>
            <p:ph type="body" sz="quarter" idx="16"/>
          </p:nvPr>
        </p:nvSpPr>
        <p:spPr>
          <a:xfrm>
            <a:off x="1371600" y="1905000"/>
            <a:ext cx="3657600" cy="476251"/>
          </a:xfrm>
        </p:spPr>
        <p:txBody>
          <a:bodyPr>
            <a:noAutofit/>
          </a:bodyPr>
          <a:lstStyle>
            <a:lvl1pPr marL="0" indent="0">
              <a:buFontTx/>
              <a:buNone/>
              <a:defRPr sz="1400">
                <a:solidFill>
                  <a:schemeClr val="tx1">
                    <a:lumMod val="85000"/>
                    <a:lumOff val="15000"/>
                  </a:schemeClr>
                </a:solidFill>
                <a:latin typeface="Open Sans"/>
                <a:cs typeface="Open Sans"/>
              </a:defRPr>
            </a:lvl1pPr>
            <a:lvl2pPr>
              <a:defRPr sz="1400">
                <a:latin typeface="Franklin Gothic Medium" pitchFamily="34" charset="0"/>
              </a:defRPr>
            </a:lvl2pPr>
            <a:lvl3pPr>
              <a:defRPr sz="1400">
                <a:latin typeface="Franklin Gothic Medium" pitchFamily="34" charset="0"/>
              </a:defRPr>
            </a:lvl3pPr>
            <a:lvl4pPr>
              <a:defRPr sz="1400">
                <a:latin typeface="Franklin Gothic Medium" pitchFamily="34" charset="0"/>
              </a:defRPr>
            </a:lvl4pPr>
            <a:lvl5pPr>
              <a:defRPr sz="1400">
                <a:latin typeface="Franklin Gothic Medium" pitchFamily="34" charset="0"/>
              </a:defRPr>
            </a:lvl5pPr>
          </a:lstStyle>
          <a:p>
            <a:pPr lvl="0"/>
            <a:endParaRPr lang="en-JM" dirty="0"/>
          </a:p>
        </p:txBody>
      </p:sp>
      <p:sp>
        <p:nvSpPr>
          <p:cNvPr id="12" name="Text Placeholder 24"/>
          <p:cNvSpPr>
            <a:spLocks noGrp="1"/>
          </p:cNvSpPr>
          <p:nvPr>
            <p:ph type="body" sz="quarter" idx="17"/>
          </p:nvPr>
        </p:nvSpPr>
        <p:spPr>
          <a:xfrm>
            <a:off x="1295400" y="2851152"/>
            <a:ext cx="1296988" cy="476249"/>
          </a:xfrm>
        </p:spPr>
        <p:txBody>
          <a:bodyPr>
            <a:noAutofit/>
          </a:bodyPr>
          <a:lstStyle>
            <a:lvl1pPr marL="0" indent="0">
              <a:buFontTx/>
              <a:buNone/>
              <a:defRPr sz="1300">
                <a:solidFill>
                  <a:srgbClr val="00B0F0"/>
                </a:solidFill>
              </a:defRPr>
            </a:lvl1pPr>
            <a:lvl2pPr>
              <a:defRPr sz="1300"/>
            </a:lvl2pPr>
            <a:lvl3pPr>
              <a:defRPr sz="1300"/>
            </a:lvl3pPr>
            <a:lvl4pPr>
              <a:defRPr sz="1300"/>
            </a:lvl4pPr>
            <a:lvl5pPr>
              <a:defRPr sz="1300"/>
            </a:lvl5pPr>
          </a:lstStyle>
          <a:p>
            <a:pPr lvl="0"/>
            <a:endParaRPr lang="en-JM" dirty="0"/>
          </a:p>
        </p:txBody>
      </p:sp>
      <p:sp>
        <p:nvSpPr>
          <p:cNvPr id="13" name="Text Placeholder 24"/>
          <p:cNvSpPr>
            <a:spLocks noGrp="1"/>
          </p:cNvSpPr>
          <p:nvPr>
            <p:ph type="body" sz="quarter" idx="18"/>
          </p:nvPr>
        </p:nvSpPr>
        <p:spPr>
          <a:xfrm>
            <a:off x="3503612" y="2851152"/>
            <a:ext cx="1296988" cy="476249"/>
          </a:xfrm>
        </p:spPr>
        <p:txBody>
          <a:bodyPr>
            <a:noAutofit/>
          </a:bodyPr>
          <a:lstStyle>
            <a:lvl1pPr marL="0" indent="0">
              <a:buFontTx/>
              <a:buNone/>
              <a:defRPr sz="1300">
                <a:solidFill>
                  <a:srgbClr val="00B0F0"/>
                </a:solidFill>
              </a:defRPr>
            </a:lvl1pPr>
            <a:lvl2pPr>
              <a:defRPr sz="1300"/>
            </a:lvl2pPr>
            <a:lvl3pPr>
              <a:defRPr sz="1300"/>
            </a:lvl3pPr>
            <a:lvl4pPr>
              <a:defRPr sz="1300"/>
            </a:lvl4pPr>
            <a:lvl5pPr>
              <a:defRPr sz="1300"/>
            </a:lvl5pPr>
          </a:lstStyle>
          <a:p>
            <a:pPr lvl="0"/>
            <a:endParaRPr lang="en-JM" dirty="0"/>
          </a:p>
        </p:txBody>
      </p:sp>
      <p:sp>
        <p:nvSpPr>
          <p:cNvPr id="14" name="Content Placeholder 27"/>
          <p:cNvSpPr>
            <a:spLocks noGrp="1"/>
          </p:cNvSpPr>
          <p:nvPr>
            <p:ph sz="quarter" idx="19" hasCustomPrompt="1"/>
          </p:nvPr>
        </p:nvSpPr>
        <p:spPr>
          <a:xfrm>
            <a:off x="858838" y="2850279"/>
            <a:ext cx="358775" cy="360000"/>
          </a:xfrm>
          <a:prstGeom prst="rect">
            <a:avLst/>
          </a:prstGeom>
          <a:solidFill>
            <a:srgbClr val="00B0F0"/>
          </a:solidFill>
        </p:spPr>
        <p:txBody>
          <a:bodyPr>
            <a:noAutofit/>
          </a:bodyPr>
          <a:lstStyle>
            <a:lvl1pPr marL="0" indent="0">
              <a:buNone/>
              <a:defRPr sz="1200">
                <a:solidFill>
                  <a:schemeClr val="bg1"/>
                </a:solidFill>
                <a:latin typeface="Open Sans" pitchFamily="34" charset="0"/>
                <a:ea typeface="Open Sans" pitchFamily="34" charset="0"/>
                <a:cs typeface="Open Sans" pitchFamily="34" charset="0"/>
              </a:defRPr>
            </a:lvl1pPr>
          </a:lstStyle>
          <a:p>
            <a:pPr lvl="0"/>
            <a:r>
              <a:rPr lang="en-JM" dirty="0" smtClean="0"/>
              <a:t>01</a:t>
            </a:r>
            <a:endParaRPr lang="en-JM" dirty="0"/>
          </a:p>
        </p:txBody>
      </p:sp>
      <p:sp>
        <p:nvSpPr>
          <p:cNvPr id="15" name="Content Placeholder 27"/>
          <p:cNvSpPr>
            <a:spLocks noGrp="1" noChangeAspect="1"/>
          </p:cNvSpPr>
          <p:nvPr>
            <p:ph sz="quarter" idx="20" hasCustomPrompt="1"/>
          </p:nvPr>
        </p:nvSpPr>
        <p:spPr>
          <a:xfrm>
            <a:off x="3070226" y="2861732"/>
            <a:ext cx="358775" cy="360000"/>
          </a:xfrm>
          <a:prstGeom prst="rect">
            <a:avLst/>
          </a:prstGeom>
          <a:solidFill>
            <a:srgbClr val="00B0F0"/>
          </a:solidFill>
        </p:spPr>
        <p:txBody>
          <a:bodyPr>
            <a:noAutofit/>
          </a:bodyPr>
          <a:lstStyle>
            <a:lvl1pPr marL="0" indent="0">
              <a:buNone/>
              <a:defRPr sz="1200">
                <a:solidFill>
                  <a:schemeClr val="bg1"/>
                </a:solidFill>
                <a:latin typeface="Open Sans" pitchFamily="34" charset="0"/>
                <a:ea typeface="Open Sans" pitchFamily="34" charset="0"/>
                <a:cs typeface="Open Sans" pitchFamily="34" charset="0"/>
              </a:defRPr>
            </a:lvl1pPr>
          </a:lstStyle>
          <a:p>
            <a:pPr lvl="0"/>
            <a:r>
              <a:rPr lang="en-JM" dirty="0" smtClean="0"/>
              <a:t>01</a:t>
            </a:r>
            <a:endParaRPr lang="en-JM" dirty="0"/>
          </a:p>
        </p:txBody>
      </p:sp>
    </p:spTree>
    <p:extLst>
      <p:ext uri="{BB962C8B-B14F-4D97-AF65-F5344CB8AC3E}">
        <p14:creationId xmlns:p14="http://schemas.microsoft.com/office/powerpoint/2010/main" val="1746815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D26AF480-DEA2-7B40-823D-8E04A5F5720E}" type="datetime1">
              <a:rPr lang="en-US" smtClean="0"/>
              <a:t>9/15/17</a:t>
            </a:fld>
            <a:endParaRPr lang="en-JM"/>
          </a:p>
        </p:txBody>
      </p:sp>
      <p:sp>
        <p:nvSpPr>
          <p:cNvPr id="7" name="Picture Placeholder 3"/>
          <p:cNvSpPr>
            <a:spLocks noGrp="1"/>
          </p:cNvSpPr>
          <p:nvPr>
            <p:ph type="pic" sz="quarter" idx="63"/>
          </p:nvPr>
        </p:nvSpPr>
        <p:spPr>
          <a:xfrm>
            <a:off x="838200" y="1803400"/>
            <a:ext cx="4267200" cy="3657600"/>
          </a:xfrm>
        </p:spPr>
        <p:txBody>
          <a:bodyPr>
            <a:normAutofit/>
          </a:bodyPr>
          <a:lstStyle>
            <a:lvl1pPr>
              <a:defRPr sz="1800"/>
            </a:lvl1pPr>
          </a:lstStyle>
          <a:p>
            <a:endParaRPr lang="en-JM" dirty="0"/>
          </a:p>
        </p:txBody>
      </p:sp>
      <p:sp>
        <p:nvSpPr>
          <p:cNvPr id="8" name="Text Placeholder 5"/>
          <p:cNvSpPr>
            <a:spLocks noGrp="1"/>
          </p:cNvSpPr>
          <p:nvPr>
            <p:ph type="body" sz="quarter" idx="66"/>
          </p:nvPr>
        </p:nvSpPr>
        <p:spPr>
          <a:xfrm>
            <a:off x="5475288" y="3032360"/>
            <a:ext cx="2994025" cy="1626424"/>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8"/>
          <p:cNvSpPr>
            <a:spLocks noGrp="1"/>
          </p:cNvSpPr>
          <p:nvPr>
            <p:ph type="body" sz="quarter" idx="67"/>
          </p:nvPr>
        </p:nvSpPr>
        <p:spPr>
          <a:xfrm>
            <a:off x="5965826" y="2554818"/>
            <a:ext cx="1730375" cy="478367"/>
          </a:xfrm>
        </p:spPr>
        <p:txBody>
          <a:bodyPr>
            <a:noAutofit/>
          </a:bodyPr>
          <a:lstStyle>
            <a:lvl1pPr marL="0" indent="0">
              <a:buFontTx/>
              <a:buNone/>
              <a:defRPr sz="1400">
                <a:solidFill>
                  <a:srgbClr val="00B0F0"/>
                </a:solidFill>
                <a:latin typeface="Open Sans"/>
                <a:cs typeface="Open Sans"/>
              </a:defRPr>
            </a:lvl1pPr>
            <a:lvl2pPr marL="457200" indent="0">
              <a:buFontTx/>
              <a:buNone/>
              <a:defRPr sz="1400">
                <a:latin typeface="Franklin Gothic Medium" pitchFamily="34" charset="0"/>
              </a:defRPr>
            </a:lvl2pPr>
            <a:lvl3pPr marL="914400" indent="0">
              <a:buFontTx/>
              <a:buNone/>
              <a:defRPr sz="1400">
                <a:latin typeface="Franklin Gothic Medium" pitchFamily="34" charset="0"/>
              </a:defRPr>
            </a:lvl3pPr>
            <a:lvl4pPr marL="1371600" indent="0">
              <a:buFontTx/>
              <a:buNone/>
              <a:defRPr sz="1400">
                <a:latin typeface="Franklin Gothic Medium" pitchFamily="34" charset="0"/>
              </a:defRPr>
            </a:lvl4pPr>
            <a:lvl5pPr marL="1828800" indent="0">
              <a:buFontTx/>
              <a:buNone/>
              <a:defRPr sz="1400">
                <a:latin typeface="Franklin Gothic Medium" pitchFamily="34" charset="0"/>
              </a:defRPr>
            </a:lvl5pPr>
          </a:lstStyle>
          <a:p>
            <a:pPr lvl="0"/>
            <a:endParaRPr lang="en-JM" dirty="0"/>
          </a:p>
        </p:txBody>
      </p:sp>
      <p:sp>
        <p:nvSpPr>
          <p:cNvPr id="10" name="Content Placeholder 10"/>
          <p:cNvSpPr>
            <a:spLocks noGrp="1"/>
          </p:cNvSpPr>
          <p:nvPr>
            <p:ph sz="quarter" idx="68" hasCustomPrompt="1"/>
          </p:nvPr>
        </p:nvSpPr>
        <p:spPr>
          <a:xfrm>
            <a:off x="5581495" y="4953001"/>
            <a:ext cx="1580385" cy="366183"/>
          </a:xfrm>
          <a:prstGeom prst="rect">
            <a:avLst/>
          </a:prstGeom>
          <a:solidFill>
            <a:schemeClr val="accent1">
              <a:lumMod val="75000"/>
            </a:schemeClr>
          </a:solidFill>
        </p:spPr>
        <p:txBody>
          <a:bodyPr>
            <a:noAutofit/>
          </a:bodyPr>
          <a:lstStyle>
            <a:lvl1pPr marL="0" indent="0">
              <a:buFontTx/>
              <a:buNone/>
              <a:defRPr sz="1200">
                <a:solidFill>
                  <a:schemeClr val="bg1"/>
                </a:solidFill>
                <a:latin typeface="Open Sans"/>
                <a:cs typeface="Open Sans"/>
              </a:defRPr>
            </a:lvl1pPr>
            <a:lvl2pPr marL="457200" indent="0">
              <a:buFontTx/>
              <a:buNone/>
              <a:defRPr sz="1200">
                <a:latin typeface="Franklin Gothic Medium" pitchFamily="34" charset="0"/>
              </a:defRPr>
            </a:lvl2pPr>
            <a:lvl3pPr marL="914400" indent="0">
              <a:buFontTx/>
              <a:buNone/>
              <a:defRPr sz="1200">
                <a:latin typeface="Franklin Gothic Medium" pitchFamily="34" charset="0"/>
              </a:defRPr>
            </a:lvl3pPr>
            <a:lvl4pPr marL="1371600" indent="0">
              <a:buFontTx/>
              <a:buNone/>
              <a:defRPr sz="1200">
                <a:latin typeface="Franklin Gothic Medium" pitchFamily="34" charset="0"/>
              </a:defRPr>
            </a:lvl4pPr>
            <a:lvl5pPr marL="1828800" indent="0">
              <a:buFontTx/>
              <a:buNone/>
              <a:defRPr sz="1200">
                <a:latin typeface="Franklin Gothic Medium" pitchFamily="34" charset="0"/>
              </a:defRPr>
            </a:lvl5pPr>
          </a:lstStyle>
          <a:p>
            <a:pPr lvl="0"/>
            <a:r>
              <a:rPr lang="en-JM" dirty="0" smtClean="0"/>
              <a:t>LOREM IPSUM</a:t>
            </a:r>
            <a:endParaRPr lang="en-JM" dirty="0"/>
          </a:p>
        </p:txBody>
      </p:sp>
    </p:spTree>
    <p:extLst>
      <p:ext uri="{BB962C8B-B14F-4D97-AF65-F5344CB8AC3E}">
        <p14:creationId xmlns:p14="http://schemas.microsoft.com/office/powerpoint/2010/main" val="981356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1E25533B-CA50-534F-825B-5F9C1E2C8527}" type="datetime1">
              <a:rPr lang="en-US" smtClean="0"/>
              <a:t>9/15/17</a:t>
            </a:fld>
            <a:endParaRPr lang="en-JM"/>
          </a:p>
        </p:txBody>
      </p:sp>
      <p:pic>
        <p:nvPicPr>
          <p:cNvPr id="14" name="Picture 13" descr="iMac-mock-up-diferents-view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5600" y="2133600"/>
            <a:ext cx="3414513" cy="2838314"/>
          </a:xfrm>
          <a:prstGeom prst="rect">
            <a:avLst/>
          </a:prstGeom>
        </p:spPr>
      </p:pic>
      <p:pic>
        <p:nvPicPr>
          <p:cNvPr id="15" name="Picture 14" descr="iMac-mock-up-diferents-views.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3400" y="2800878"/>
            <a:ext cx="2224410" cy="1849041"/>
          </a:xfrm>
          <a:prstGeom prst="rect">
            <a:avLst/>
          </a:prstGeom>
        </p:spPr>
      </p:pic>
      <p:pic>
        <p:nvPicPr>
          <p:cNvPr id="16" name="Picture 15" descr="iMac-mock-up-diferents-views.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5738" y="2832342"/>
            <a:ext cx="2224410" cy="1849041"/>
          </a:xfrm>
          <a:prstGeom prst="rect">
            <a:avLst/>
          </a:prstGeom>
        </p:spPr>
      </p:pic>
      <p:sp>
        <p:nvSpPr>
          <p:cNvPr id="17" name="Picture Placeholder 10"/>
          <p:cNvSpPr>
            <a:spLocks noGrp="1"/>
          </p:cNvSpPr>
          <p:nvPr>
            <p:ph type="pic" sz="quarter" idx="13"/>
          </p:nvPr>
        </p:nvSpPr>
        <p:spPr>
          <a:xfrm>
            <a:off x="685800" y="2980710"/>
            <a:ext cx="1905000" cy="1115568"/>
          </a:xfrm>
        </p:spPr>
        <p:txBody>
          <a:bodyPr/>
          <a:lstStyle/>
          <a:p>
            <a:endParaRPr lang="en-JM"/>
          </a:p>
        </p:txBody>
      </p:sp>
      <p:sp>
        <p:nvSpPr>
          <p:cNvPr id="18" name="Picture Placeholder 10"/>
          <p:cNvSpPr>
            <a:spLocks noGrp="1"/>
          </p:cNvSpPr>
          <p:nvPr>
            <p:ph type="pic" sz="quarter" idx="14"/>
          </p:nvPr>
        </p:nvSpPr>
        <p:spPr>
          <a:xfrm>
            <a:off x="6629400" y="2980710"/>
            <a:ext cx="1905000" cy="1115568"/>
          </a:xfrm>
        </p:spPr>
        <p:txBody>
          <a:bodyPr/>
          <a:lstStyle/>
          <a:p>
            <a:endParaRPr lang="en-JM"/>
          </a:p>
        </p:txBody>
      </p:sp>
      <p:sp>
        <p:nvSpPr>
          <p:cNvPr id="19" name="Picture Placeholder 10"/>
          <p:cNvSpPr>
            <a:spLocks noGrp="1"/>
          </p:cNvSpPr>
          <p:nvPr>
            <p:ph type="pic" sz="quarter" idx="15"/>
          </p:nvPr>
        </p:nvSpPr>
        <p:spPr>
          <a:xfrm>
            <a:off x="3124200" y="2343678"/>
            <a:ext cx="2971800" cy="1752600"/>
          </a:xfrm>
        </p:spPr>
        <p:txBody>
          <a:bodyPr/>
          <a:lstStyle/>
          <a:p>
            <a:endParaRPr lang="en-JM"/>
          </a:p>
        </p:txBody>
      </p:sp>
    </p:spTree>
    <p:extLst>
      <p:ext uri="{BB962C8B-B14F-4D97-AF65-F5344CB8AC3E}">
        <p14:creationId xmlns:p14="http://schemas.microsoft.com/office/powerpoint/2010/main" val="2147333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153A0F0E-8619-F548-AD65-C10D49C1F448}" type="datetime1">
              <a:rPr lang="en-US" smtClean="0"/>
              <a:t>9/15/17</a:t>
            </a:fld>
            <a:endParaRPr lang="en-JM"/>
          </a:p>
        </p:txBody>
      </p:sp>
      <p:sp>
        <p:nvSpPr>
          <p:cNvPr id="8" name="Text Placeholder 3"/>
          <p:cNvSpPr>
            <a:spLocks noGrp="1"/>
          </p:cNvSpPr>
          <p:nvPr>
            <p:ph type="body" sz="quarter" idx="60"/>
          </p:nvPr>
        </p:nvSpPr>
        <p:spPr>
          <a:xfrm>
            <a:off x="4395501" y="2006600"/>
            <a:ext cx="2919699" cy="406400"/>
          </a:xfrm>
        </p:spPr>
        <p:txBody>
          <a:bodyPr anchor="ctr">
            <a:noAutofit/>
          </a:bodyPr>
          <a:lstStyle>
            <a:lvl1pPr marL="0" indent="0" algn="l">
              <a:buFontTx/>
              <a:buNone/>
              <a:defRPr sz="2200">
                <a:solidFill>
                  <a:schemeClr val="tx1">
                    <a:lumMod val="85000"/>
                    <a:lumOff val="15000"/>
                  </a:schemeClr>
                </a:solidFill>
                <a:latin typeface="Open Sans" pitchFamily="34" charset="0"/>
                <a:ea typeface="Open Sans" pitchFamily="34" charset="0"/>
                <a:cs typeface="Open Sans"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9" name="Text Placeholder 7"/>
          <p:cNvSpPr>
            <a:spLocks noGrp="1"/>
          </p:cNvSpPr>
          <p:nvPr>
            <p:ph type="body" sz="quarter" idx="64"/>
          </p:nvPr>
        </p:nvSpPr>
        <p:spPr>
          <a:xfrm>
            <a:off x="4386782" y="4638748"/>
            <a:ext cx="4419603" cy="1117600"/>
          </a:xfrm>
        </p:spPr>
        <p:txBody>
          <a:bodyPr>
            <a:noAutofit/>
          </a:bodyPr>
          <a:lstStyle>
            <a:lvl1pPr marL="0" indent="0" algn="l">
              <a:buFontTx/>
              <a:buNone/>
              <a:defRPr sz="1300">
                <a:solidFill>
                  <a:schemeClr val="tx1">
                    <a:lumMod val="65000"/>
                    <a:lumOff val="3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1" name="Text Placeholder 3"/>
          <p:cNvSpPr>
            <a:spLocks noGrp="1"/>
          </p:cNvSpPr>
          <p:nvPr>
            <p:ph type="body" sz="quarter" idx="70"/>
          </p:nvPr>
        </p:nvSpPr>
        <p:spPr>
          <a:xfrm>
            <a:off x="4395500" y="2444469"/>
            <a:ext cx="2336540" cy="406400"/>
          </a:xfrm>
        </p:spPr>
        <p:txBody>
          <a:bodyPr>
            <a:noAutofit/>
          </a:bodyPr>
          <a:lstStyle>
            <a:lvl1pPr marL="0" indent="0" algn="l">
              <a:buFontTx/>
              <a:buNone/>
              <a:defRPr sz="1300">
                <a:solidFill>
                  <a:schemeClr val="tx1">
                    <a:lumMod val="85000"/>
                    <a:lumOff val="15000"/>
                  </a:schemeClr>
                </a:solidFill>
                <a:latin typeface="+mj-lt"/>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2" name="Text Placeholder 7"/>
          <p:cNvSpPr>
            <a:spLocks noGrp="1"/>
          </p:cNvSpPr>
          <p:nvPr>
            <p:ph type="body" sz="quarter" idx="71"/>
          </p:nvPr>
        </p:nvSpPr>
        <p:spPr>
          <a:xfrm>
            <a:off x="4419600" y="3063948"/>
            <a:ext cx="2667000" cy="1371600"/>
          </a:xfrm>
        </p:spPr>
        <p:txBody>
          <a:bodyPr>
            <a:noAutofit/>
          </a:bodyPr>
          <a:lstStyle>
            <a:lvl1pPr marL="0" indent="0" algn="l">
              <a:buFontTx/>
              <a:buNone/>
              <a:defRPr sz="1300">
                <a:solidFill>
                  <a:schemeClr val="tx1">
                    <a:lumMod val="65000"/>
                    <a:lumOff val="3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13" name="Picture Placeholder 28"/>
          <p:cNvSpPr>
            <a:spLocks noGrp="1"/>
          </p:cNvSpPr>
          <p:nvPr>
            <p:ph type="pic" sz="quarter" idx="50"/>
          </p:nvPr>
        </p:nvSpPr>
        <p:spPr>
          <a:xfrm>
            <a:off x="1280160" y="2200656"/>
            <a:ext cx="2560320" cy="256032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4" name="Oval 13"/>
          <p:cNvSpPr>
            <a:spLocks/>
          </p:cNvSpPr>
          <p:nvPr userDrawn="1"/>
        </p:nvSpPr>
        <p:spPr>
          <a:xfrm>
            <a:off x="1143000" y="2063496"/>
            <a:ext cx="2834640" cy="283464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Tree>
    <p:extLst>
      <p:ext uri="{BB962C8B-B14F-4D97-AF65-F5344CB8AC3E}">
        <p14:creationId xmlns:p14="http://schemas.microsoft.com/office/powerpoint/2010/main" val="3121864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B511AD68-2F9C-804D-A016-6A23CC6EB5C1}" type="datetime1">
              <a:rPr lang="en-US" smtClean="0"/>
              <a:t>9/15/17</a:t>
            </a:fld>
            <a:endParaRPr lang="en-JM"/>
          </a:p>
        </p:txBody>
      </p:sp>
      <p:sp>
        <p:nvSpPr>
          <p:cNvPr id="17" name="Text Placeholder 18"/>
          <p:cNvSpPr>
            <a:spLocks noGrp="1"/>
          </p:cNvSpPr>
          <p:nvPr>
            <p:ph type="body" sz="quarter" idx="13"/>
          </p:nvPr>
        </p:nvSpPr>
        <p:spPr>
          <a:xfrm>
            <a:off x="1066800" y="1847355"/>
            <a:ext cx="1450153" cy="341376"/>
          </a:xfrm>
        </p:spPr>
        <p:txBody>
          <a:bodyPr>
            <a:noAutofit/>
          </a:bodyPr>
          <a:lstStyle>
            <a:lvl1pPr marL="0" indent="0" algn="ctr">
              <a:buFontTx/>
              <a:buNone/>
              <a:defRPr sz="1300">
                <a:solidFill>
                  <a:srgbClr val="00B0F0"/>
                </a:solidFill>
                <a:latin typeface="+mj-lt"/>
              </a:defRPr>
            </a:lvl1pPr>
          </a:lstStyle>
          <a:p>
            <a:pPr lvl="0"/>
            <a:endParaRPr lang="en-JM" dirty="0"/>
          </a:p>
        </p:txBody>
      </p:sp>
      <p:sp>
        <p:nvSpPr>
          <p:cNvPr id="18" name="Text Placeholder 18"/>
          <p:cNvSpPr>
            <a:spLocks noGrp="1"/>
          </p:cNvSpPr>
          <p:nvPr>
            <p:ph type="body" sz="quarter" idx="14"/>
          </p:nvPr>
        </p:nvSpPr>
        <p:spPr>
          <a:xfrm>
            <a:off x="3358394" y="1868424"/>
            <a:ext cx="1450153" cy="341376"/>
          </a:xfrm>
        </p:spPr>
        <p:txBody>
          <a:bodyPr>
            <a:noAutofit/>
          </a:bodyPr>
          <a:lstStyle>
            <a:lvl1pPr marL="0" indent="0" algn="ctr">
              <a:buFontTx/>
              <a:buNone/>
              <a:defRPr sz="1300">
                <a:solidFill>
                  <a:srgbClr val="00B0F0"/>
                </a:solidFill>
                <a:latin typeface="+mj-lt"/>
              </a:defRPr>
            </a:lvl1pPr>
          </a:lstStyle>
          <a:p>
            <a:pPr lvl="0"/>
            <a:endParaRPr lang="en-JM" dirty="0"/>
          </a:p>
        </p:txBody>
      </p:sp>
      <p:sp>
        <p:nvSpPr>
          <p:cNvPr id="21" name="Text Placeholder 18"/>
          <p:cNvSpPr>
            <a:spLocks noGrp="1"/>
          </p:cNvSpPr>
          <p:nvPr>
            <p:ph type="body" sz="quarter" idx="17"/>
          </p:nvPr>
        </p:nvSpPr>
        <p:spPr>
          <a:xfrm>
            <a:off x="6141522" y="2941320"/>
            <a:ext cx="2469078" cy="487680"/>
          </a:xfrm>
        </p:spPr>
        <p:txBody>
          <a:bodyPr>
            <a:noAutofit/>
          </a:bodyPr>
          <a:lstStyle>
            <a:lvl1pPr marL="0" indent="0" algn="l">
              <a:buFontTx/>
              <a:buNone/>
              <a:defRPr sz="16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23" name="Text Placeholder 26"/>
          <p:cNvSpPr>
            <a:spLocks noGrp="1"/>
          </p:cNvSpPr>
          <p:nvPr>
            <p:ph type="body" sz="quarter" idx="19"/>
          </p:nvPr>
        </p:nvSpPr>
        <p:spPr>
          <a:xfrm>
            <a:off x="5586412" y="3386570"/>
            <a:ext cx="3024188" cy="209983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3400" y="2285427"/>
            <a:ext cx="2423740" cy="3429000"/>
          </a:xfrm>
          <a:prstGeom prst="rect">
            <a:avLst/>
          </a:prstGeom>
        </p:spPr>
      </p:pic>
      <p:sp>
        <p:nvSpPr>
          <p:cNvPr id="16" name="Picture Placeholder 21"/>
          <p:cNvSpPr>
            <a:spLocks noGrp="1"/>
          </p:cNvSpPr>
          <p:nvPr>
            <p:ph type="pic" sz="quarter" idx="20"/>
          </p:nvPr>
        </p:nvSpPr>
        <p:spPr>
          <a:xfrm>
            <a:off x="858605" y="2694049"/>
            <a:ext cx="1837221" cy="2501443"/>
          </a:xfrm>
        </p:spPr>
        <p:txBody>
          <a:bodyPr>
            <a:normAutofit/>
          </a:bodyPr>
          <a:lstStyle>
            <a:lvl1pPr marL="0" indent="0" algn="ctr">
              <a:buFontTx/>
              <a:buNone/>
              <a:defRPr sz="1200">
                <a:solidFill>
                  <a:schemeClr val="bg1">
                    <a:lumMod val="95000"/>
                  </a:schemeClr>
                </a:solidFill>
              </a:defRPr>
            </a:lvl1pPr>
          </a:lstStyle>
          <a:p>
            <a:endParaRPr lang="en-JM"/>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19400" y="2286000"/>
            <a:ext cx="2423740" cy="3429000"/>
          </a:xfrm>
          <a:prstGeom prst="rect">
            <a:avLst/>
          </a:prstGeom>
        </p:spPr>
      </p:pic>
      <p:sp>
        <p:nvSpPr>
          <p:cNvPr id="24" name="Picture Placeholder 21"/>
          <p:cNvSpPr>
            <a:spLocks noGrp="1"/>
          </p:cNvSpPr>
          <p:nvPr>
            <p:ph type="pic" sz="quarter" idx="21"/>
          </p:nvPr>
        </p:nvSpPr>
        <p:spPr>
          <a:xfrm>
            <a:off x="3144605" y="2694622"/>
            <a:ext cx="1837221" cy="2501443"/>
          </a:xfrm>
        </p:spPr>
        <p:txBody>
          <a:bodyPr>
            <a:normAutofit/>
          </a:bodyPr>
          <a:lstStyle>
            <a:lvl1pPr marL="0" indent="0" algn="ctr">
              <a:buFontTx/>
              <a:buNone/>
              <a:defRPr sz="1200">
                <a:solidFill>
                  <a:schemeClr val="bg1">
                    <a:lumMod val="95000"/>
                  </a:schemeClr>
                </a:solidFill>
              </a:defRPr>
            </a:lvl1pPr>
          </a:lstStyle>
          <a:p>
            <a:endParaRPr lang="en-JM"/>
          </a:p>
        </p:txBody>
      </p:sp>
    </p:spTree>
    <p:extLst>
      <p:ext uri="{BB962C8B-B14F-4D97-AF65-F5344CB8AC3E}">
        <p14:creationId xmlns:p14="http://schemas.microsoft.com/office/powerpoint/2010/main" val="1324071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Date Placeholder 3"/>
          <p:cNvSpPr>
            <a:spLocks noGrp="1"/>
          </p:cNvSpPr>
          <p:nvPr>
            <p:ph type="dt" sz="half" idx="10"/>
          </p:nvPr>
        </p:nvSpPr>
        <p:spPr/>
        <p:txBody>
          <a:bodyPr/>
          <a:lstStyle/>
          <a:p>
            <a:fld id="{E5CE9894-1E2C-E14D-8A0E-F3B43FF5755C}" type="datetime1">
              <a:rPr lang="en-US" smtClean="0"/>
              <a:t>9/15/17</a:t>
            </a:fld>
            <a:endParaRPr lang="en-JM"/>
          </a:p>
        </p:txBody>
      </p:sp>
    </p:spTree>
    <p:extLst>
      <p:ext uri="{BB962C8B-B14F-4D97-AF65-F5344CB8AC3E}">
        <p14:creationId xmlns:p14="http://schemas.microsoft.com/office/powerpoint/2010/main" val="21225271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48200" y="762000"/>
            <a:ext cx="3886200" cy="1143000"/>
          </a:xfrm>
        </p:spPr>
        <p:txBody>
          <a:bodyPr/>
          <a:lstStyle>
            <a:lvl1pPr algn="l">
              <a:defRPr/>
            </a:lvl1pPr>
          </a:lstStyle>
          <a:p>
            <a:endParaRPr lang="en-JM" dirty="0"/>
          </a:p>
        </p:txBody>
      </p:sp>
      <p:sp>
        <p:nvSpPr>
          <p:cNvPr id="4" name="Date Placeholder 3"/>
          <p:cNvSpPr>
            <a:spLocks noGrp="1"/>
          </p:cNvSpPr>
          <p:nvPr>
            <p:ph type="dt" sz="half" idx="10"/>
          </p:nvPr>
        </p:nvSpPr>
        <p:spPr/>
        <p:txBody>
          <a:bodyPr/>
          <a:lstStyle/>
          <a:p>
            <a:fld id="{20F56EB9-D8DE-5142-9722-8188EBF330A4}" type="datetime1">
              <a:rPr lang="en-US" smtClean="0"/>
              <a:t>9/15/17</a:t>
            </a:fld>
            <a:endParaRPr lang="en-JM"/>
          </a:p>
        </p:txBody>
      </p:sp>
      <p:sp>
        <p:nvSpPr>
          <p:cNvPr id="21" name="Text Placeholder 18"/>
          <p:cNvSpPr>
            <a:spLocks noGrp="1"/>
          </p:cNvSpPr>
          <p:nvPr>
            <p:ph type="body" sz="quarter" idx="17"/>
          </p:nvPr>
        </p:nvSpPr>
        <p:spPr>
          <a:xfrm>
            <a:off x="5410200" y="23113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23" name="Text Placeholder 26"/>
          <p:cNvSpPr>
            <a:spLocks noGrp="1"/>
          </p:cNvSpPr>
          <p:nvPr>
            <p:ph type="body" sz="quarter" idx="19"/>
          </p:nvPr>
        </p:nvSpPr>
        <p:spPr>
          <a:xfrm>
            <a:off x="5434012" y="26162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pic>
        <p:nvPicPr>
          <p:cNvPr id="15" name="Picture 3" descr="Browser.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711200"/>
            <a:ext cx="4191000" cy="515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Picture Placeholder 6"/>
          <p:cNvSpPr>
            <a:spLocks noGrp="1"/>
          </p:cNvSpPr>
          <p:nvPr>
            <p:ph type="pic" sz="quarter" idx="20"/>
          </p:nvPr>
        </p:nvSpPr>
        <p:spPr>
          <a:xfrm>
            <a:off x="408431" y="1066800"/>
            <a:ext cx="3808807" cy="4475480"/>
          </a:xfrm>
        </p:spPr>
        <p:txBody>
          <a:bodyPr/>
          <a:lstStyle/>
          <a:p>
            <a:endParaRPr lang="en-JM"/>
          </a:p>
        </p:txBody>
      </p:sp>
      <p:sp>
        <p:nvSpPr>
          <p:cNvPr id="10" name="Text Placeholder 18"/>
          <p:cNvSpPr>
            <a:spLocks noGrp="1"/>
          </p:cNvSpPr>
          <p:nvPr>
            <p:ph type="body" sz="quarter" idx="21"/>
          </p:nvPr>
        </p:nvSpPr>
        <p:spPr>
          <a:xfrm>
            <a:off x="5410200" y="35305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1" name="Text Placeholder 26"/>
          <p:cNvSpPr>
            <a:spLocks noGrp="1"/>
          </p:cNvSpPr>
          <p:nvPr>
            <p:ph type="body" sz="quarter" idx="22"/>
          </p:nvPr>
        </p:nvSpPr>
        <p:spPr>
          <a:xfrm>
            <a:off x="5434012" y="38354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12" name="Text Placeholder 18"/>
          <p:cNvSpPr>
            <a:spLocks noGrp="1"/>
          </p:cNvSpPr>
          <p:nvPr>
            <p:ph type="body" sz="quarter" idx="23"/>
          </p:nvPr>
        </p:nvSpPr>
        <p:spPr>
          <a:xfrm>
            <a:off x="5410200" y="4749799"/>
            <a:ext cx="1600200" cy="406400"/>
          </a:xfrm>
        </p:spPr>
        <p:txBody>
          <a:bodyPr>
            <a:noAutofit/>
          </a:bodyPr>
          <a:lstStyle>
            <a:lvl1pPr marL="0" indent="0" algn="l">
              <a:buFontTx/>
              <a:buNone/>
              <a:defRPr sz="12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3" name="Text Placeholder 26"/>
          <p:cNvSpPr>
            <a:spLocks noGrp="1"/>
          </p:cNvSpPr>
          <p:nvPr>
            <p:ph type="body" sz="quarter" idx="24"/>
          </p:nvPr>
        </p:nvSpPr>
        <p:spPr>
          <a:xfrm>
            <a:off x="5434012" y="5054600"/>
            <a:ext cx="3024188" cy="711200"/>
          </a:xfrm>
        </p:spPr>
        <p:txBody>
          <a:bodyPr>
            <a:normAutofit/>
          </a:bodyPr>
          <a:lstStyle>
            <a:lvl1pPr marL="0" indent="0">
              <a:buFontTx/>
              <a:buNone/>
              <a:defRPr sz="1300">
                <a:solidFill>
                  <a:schemeClr val="tx1">
                    <a:lumMod val="85000"/>
                    <a:lumOff val="15000"/>
                  </a:schemeClr>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1759885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3A94ED47-592C-3840-AC50-8B24462D2317}" type="datetime1">
              <a:rPr lang="en-US" smtClean="0"/>
              <a:t>9/15/17</a:t>
            </a:fld>
            <a:endParaRPr lang="en-JM"/>
          </a:p>
        </p:txBody>
      </p:sp>
      <p:cxnSp>
        <p:nvCxnSpPr>
          <p:cNvPr id="8" name="Straight Connector 7"/>
          <p:cNvCxnSpPr/>
          <p:nvPr userDrawn="1"/>
        </p:nvCxnSpPr>
        <p:spPr>
          <a:xfrm>
            <a:off x="4627418" y="2450053"/>
            <a:ext cx="0" cy="1385347"/>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5"/>
          </p:nvPr>
        </p:nvSpPr>
        <p:spPr>
          <a:xfrm>
            <a:off x="974725" y="2684981"/>
            <a:ext cx="2987675" cy="854087"/>
          </a:xfrm>
        </p:spPr>
        <p:txBody>
          <a:bodyPr>
            <a:normAutofit/>
          </a:bodyPr>
          <a:lstStyle>
            <a:lvl1pPr marL="0" indent="0">
              <a:buFontTx/>
              <a:buNone/>
              <a:defRPr sz="1300">
                <a:solidFill>
                  <a:schemeClr val="tx1">
                    <a:lumMod val="75000"/>
                    <a:lumOff val="25000"/>
                  </a:schemeClr>
                </a:solidFill>
              </a:defRPr>
            </a:lvl1pPr>
          </a:lstStyle>
          <a:p>
            <a:pPr lvl="0"/>
            <a:endParaRPr lang="en-JM" dirty="0"/>
          </a:p>
        </p:txBody>
      </p:sp>
      <p:sp>
        <p:nvSpPr>
          <p:cNvPr id="12" name="Text Placeholder 7"/>
          <p:cNvSpPr>
            <a:spLocks noGrp="1"/>
          </p:cNvSpPr>
          <p:nvPr>
            <p:ph type="body" sz="quarter" idx="16"/>
          </p:nvPr>
        </p:nvSpPr>
        <p:spPr>
          <a:xfrm>
            <a:off x="1503363" y="2218267"/>
            <a:ext cx="2459037" cy="499533"/>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
        <p:nvSpPr>
          <p:cNvPr id="13" name="Text Placeholder 4"/>
          <p:cNvSpPr>
            <a:spLocks noGrp="1"/>
          </p:cNvSpPr>
          <p:nvPr>
            <p:ph type="body" sz="quarter" idx="17"/>
          </p:nvPr>
        </p:nvSpPr>
        <p:spPr>
          <a:xfrm>
            <a:off x="5257801" y="2676514"/>
            <a:ext cx="2987675" cy="854087"/>
          </a:xfrm>
        </p:spPr>
        <p:txBody>
          <a:bodyPr>
            <a:normAutofit/>
          </a:bodyPr>
          <a:lstStyle>
            <a:lvl1pPr marL="0" indent="0">
              <a:buFontTx/>
              <a:buNone/>
              <a:defRPr sz="1300">
                <a:solidFill>
                  <a:schemeClr val="tx1">
                    <a:lumMod val="75000"/>
                    <a:lumOff val="25000"/>
                  </a:schemeClr>
                </a:solidFill>
              </a:defRPr>
            </a:lvl1pPr>
          </a:lstStyle>
          <a:p>
            <a:pPr lvl="0"/>
            <a:endParaRPr lang="en-JM" dirty="0"/>
          </a:p>
        </p:txBody>
      </p:sp>
      <p:sp>
        <p:nvSpPr>
          <p:cNvPr id="14" name="Text Placeholder 7"/>
          <p:cNvSpPr>
            <a:spLocks noGrp="1"/>
          </p:cNvSpPr>
          <p:nvPr>
            <p:ph type="body" sz="quarter" idx="18"/>
          </p:nvPr>
        </p:nvSpPr>
        <p:spPr>
          <a:xfrm>
            <a:off x="5786439" y="2209800"/>
            <a:ext cx="2459037" cy="499533"/>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vl2pPr marL="457200" indent="0">
              <a:buFontTx/>
              <a:buNone/>
              <a:defRPr sz="1400">
                <a:solidFill>
                  <a:srgbClr val="0070C0"/>
                </a:solidFill>
              </a:defRPr>
            </a:lvl2pPr>
            <a:lvl3pPr marL="914400" indent="0">
              <a:buFontTx/>
              <a:buNone/>
              <a:defRPr sz="1400">
                <a:solidFill>
                  <a:srgbClr val="0070C0"/>
                </a:solidFill>
              </a:defRPr>
            </a:lvl3pPr>
            <a:lvl4pPr marL="1371600" indent="0">
              <a:buFontTx/>
              <a:buNone/>
              <a:defRPr sz="1400">
                <a:solidFill>
                  <a:srgbClr val="0070C0"/>
                </a:solidFill>
              </a:defRPr>
            </a:lvl4pPr>
            <a:lvl5pPr marL="1828800" indent="0">
              <a:buFontTx/>
              <a:buNone/>
              <a:defRPr sz="1400">
                <a:solidFill>
                  <a:srgbClr val="0070C0"/>
                </a:solidFill>
              </a:defRPr>
            </a:lvl5pPr>
          </a:lstStyle>
          <a:p>
            <a:pPr lvl="0"/>
            <a:endParaRPr lang="en-JM" dirty="0"/>
          </a:p>
        </p:txBody>
      </p:sp>
    </p:spTree>
    <p:extLst>
      <p:ext uri="{BB962C8B-B14F-4D97-AF65-F5344CB8AC3E}">
        <p14:creationId xmlns:p14="http://schemas.microsoft.com/office/powerpoint/2010/main" val="37517259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961104A5-2C0C-6C49-8E78-4DD568DABD3F}" type="datetime1">
              <a:rPr lang="en-US" smtClean="0"/>
              <a:t>9/15/17</a:t>
            </a:fld>
            <a:endParaRPr lang="en-JM"/>
          </a:p>
        </p:txBody>
      </p:sp>
      <p:sp>
        <p:nvSpPr>
          <p:cNvPr id="7" name="Picture Placeholder 17"/>
          <p:cNvSpPr>
            <a:spLocks noGrp="1"/>
          </p:cNvSpPr>
          <p:nvPr>
            <p:ph type="pic" sz="quarter" idx="13"/>
          </p:nvPr>
        </p:nvSpPr>
        <p:spPr>
          <a:xfrm>
            <a:off x="4838700" y="2413001"/>
            <a:ext cx="3543300" cy="3100916"/>
          </a:xfrm>
          <a:prstGeom prst="roundRect">
            <a:avLst>
              <a:gd name="adj" fmla="val 0"/>
            </a:avLst>
          </a:prstGeom>
        </p:spPr>
        <p:txBody>
          <a:bodyPr>
            <a:normAutofit/>
          </a:bodyPr>
          <a:lstStyle>
            <a:lvl1pPr marL="0" indent="0">
              <a:buFontTx/>
              <a:buNone/>
              <a:defRPr sz="1600">
                <a:solidFill>
                  <a:schemeClr val="tx1">
                    <a:lumMod val="75000"/>
                    <a:lumOff val="25000"/>
                  </a:schemeClr>
                </a:solidFill>
              </a:defRPr>
            </a:lvl1pPr>
          </a:lstStyle>
          <a:p>
            <a:endParaRPr lang="en-JM" dirty="0"/>
          </a:p>
        </p:txBody>
      </p:sp>
      <p:sp>
        <p:nvSpPr>
          <p:cNvPr id="8" name="Text Placeholder 19"/>
          <p:cNvSpPr>
            <a:spLocks noGrp="1"/>
          </p:cNvSpPr>
          <p:nvPr>
            <p:ph type="body" sz="quarter" idx="14"/>
          </p:nvPr>
        </p:nvSpPr>
        <p:spPr>
          <a:xfrm>
            <a:off x="1752600" y="2921001"/>
            <a:ext cx="2971800" cy="1111249"/>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9" name="Text Placeholder 21"/>
          <p:cNvSpPr>
            <a:spLocks noGrp="1"/>
          </p:cNvSpPr>
          <p:nvPr>
            <p:ph type="body" sz="quarter" idx="15"/>
          </p:nvPr>
        </p:nvSpPr>
        <p:spPr>
          <a:xfrm>
            <a:off x="838200" y="1498601"/>
            <a:ext cx="7696200" cy="639233"/>
          </a:xfrm>
        </p:spPr>
        <p:txBody>
          <a:bodyPr>
            <a:noAutofit/>
          </a:bodyPr>
          <a:lstStyle>
            <a:lvl1pPr marL="0" indent="0" algn="ctr">
              <a:buNone/>
              <a:defRPr sz="1300">
                <a:solidFill>
                  <a:schemeClr val="tx1">
                    <a:lumMod val="75000"/>
                    <a:lumOff val="25000"/>
                  </a:schemeClr>
                </a:solidFill>
              </a:defRPr>
            </a:lvl1pPr>
            <a:lvl2pPr marL="457200" indent="0" algn="ctr">
              <a:buNone/>
              <a:defRPr sz="1100"/>
            </a:lvl2pPr>
            <a:lvl3pPr marL="914400" indent="0" algn="ctr">
              <a:buNone/>
              <a:defRPr sz="1100"/>
            </a:lvl3pPr>
            <a:lvl4pPr marL="1371600" indent="0" algn="ctr">
              <a:buNone/>
              <a:defRPr sz="1100"/>
            </a:lvl4pPr>
            <a:lvl5pPr marL="1828800" indent="0" algn="ctr">
              <a:buNone/>
              <a:defRPr sz="1100"/>
            </a:lvl5pPr>
          </a:lstStyle>
          <a:p>
            <a:pPr lvl="0"/>
            <a:endParaRPr lang="en-JM" dirty="0"/>
          </a:p>
        </p:txBody>
      </p:sp>
      <p:sp>
        <p:nvSpPr>
          <p:cNvPr id="10" name="Text Placeholder 23"/>
          <p:cNvSpPr>
            <a:spLocks noGrp="1"/>
          </p:cNvSpPr>
          <p:nvPr>
            <p:ph type="body" sz="quarter" idx="16"/>
          </p:nvPr>
        </p:nvSpPr>
        <p:spPr>
          <a:xfrm>
            <a:off x="1752600" y="2616200"/>
            <a:ext cx="1828800" cy="476251"/>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1" name="Text Placeholder 19"/>
          <p:cNvSpPr>
            <a:spLocks noGrp="1"/>
          </p:cNvSpPr>
          <p:nvPr>
            <p:ph type="body" sz="quarter" idx="17"/>
          </p:nvPr>
        </p:nvSpPr>
        <p:spPr>
          <a:xfrm>
            <a:off x="1752600" y="4552952"/>
            <a:ext cx="2971800" cy="1111249"/>
          </a:xfrm>
        </p:spPr>
        <p:txBody>
          <a:bodyPr>
            <a:normAutofit/>
          </a:bodyPr>
          <a:lstStyle>
            <a:lvl1pPr marL="0" indent="0">
              <a:buFontTx/>
              <a:buNone/>
              <a:defRPr sz="13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endParaRPr lang="en-JM" dirty="0"/>
          </a:p>
        </p:txBody>
      </p:sp>
      <p:sp>
        <p:nvSpPr>
          <p:cNvPr id="12" name="Text Placeholder 23"/>
          <p:cNvSpPr>
            <a:spLocks noGrp="1"/>
          </p:cNvSpPr>
          <p:nvPr>
            <p:ph type="body" sz="quarter" idx="18"/>
          </p:nvPr>
        </p:nvSpPr>
        <p:spPr>
          <a:xfrm>
            <a:off x="1752600" y="4248151"/>
            <a:ext cx="1828800" cy="476251"/>
          </a:xfrm>
        </p:spPr>
        <p:txBody>
          <a:bodyPr>
            <a:noAutofit/>
          </a:bodyPr>
          <a:lstStyle>
            <a:lvl1pPr marL="0" indent="0">
              <a:buFontTx/>
              <a:buNone/>
              <a:defRPr sz="1400">
                <a:solidFill>
                  <a:srgbClr val="00B0F0"/>
                </a:solidFill>
                <a:latin typeface="Open Sans" pitchFamily="34" charset="0"/>
                <a:ea typeface="Open Sans" pitchFamily="34" charset="0"/>
                <a:cs typeface="Open Sans" pitchFamily="34" charset="0"/>
              </a:defRPr>
            </a:lvl1pPr>
          </a:lstStyle>
          <a:p>
            <a:pPr lvl="0"/>
            <a:endParaRPr lang="en-JM" dirty="0"/>
          </a:p>
        </p:txBody>
      </p:sp>
      <p:sp>
        <p:nvSpPr>
          <p:cNvPr id="13" name="Content Placeholder 27"/>
          <p:cNvSpPr>
            <a:spLocks noGrp="1"/>
          </p:cNvSpPr>
          <p:nvPr>
            <p:ph sz="quarter" idx="19" hasCustomPrompt="1"/>
          </p:nvPr>
        </p:nvSpPr>
        <p:spPr>
          <a:xfrm>
            <a:off x="838200" y="2682240"/>
            <a:ext cx="609600" cy="487680"/>
          </a:xfrm>
          <a:prstGeom prst="rect">
            <a:avLst/>
          </a:prstGeom>
          <a:solidFill>
            <a:srgbClr val="00B0F0"/>
          </a:solidFill>
        </p:spPr>
        <p:txBody>
          <a:bodyPr>
            <a:normAutofit/>
          </a:bodyPr>
          <a:lstStyle>
            <a:lvl1pPr marL="0" indent="0" algn="ctr">
              <a:buFontTx/>
              <a:buNone/>
              <a:defRPr sz="2400">
                <a:solidFill>
                  <a:schemeClr val="bg1"/>
                </a:solidFill>
                <a:latin typeface="+mj-lt"/>
              </a:defRPr>
            </a:lvl1pPr>
          </a:lstStyle>
          <a:p>
            <a:pPr lvl="0"/>
            <a:r>
              <a:rPr lang="en-JM" dirty="0" smtClean="0"/>
              <a:t>25</a:t>
            </a:r>
            <a:endParaRPr lang="en-JM" dirty="0"/>
          </a:p>
        </p:txBody>
      </p:sp>
      <p:sp>
        <p:nvSpPr>
          <p:cNvPr id="14" name="Content Placeholder 29"/>
          <p:cNvSpPr>
            <a:spLocks noGrp="1"/>
          </p:cNvSpPr>
          <p:nvPr>
            <p:ph sz="quarter" idx="20" hasCustomPrompt="1"/>
          </p:nvPr>
        </p:nvSpPr>
        <p:spPr>
          <a:xfrm>
            <a:off x="838200" y="3223227"/>
            <a:ext cx="609600" cy="243416"/>
          </a:xfrm>
          <a:prstGeom prst="rect">
            <a:avLst/>
          </a:prstGeom>
          <a:solidFill>
            <a:schemeClr val="tx1">
              <a:lumMod val="85000"/>
              <a:lumOff val="15000"/>
            </a:schemeClr>
          </a:solidFill>
        </p:spPr>
        <p:txBody>
          <a:bodyPr anchor="ctr">
            <a:noAutofit/>
          </a:bodyPr>
          <a:lstStyle>
            <a:lvl1pPr marL="0" indent="0" algn="ctr">
              <a:buFontTx/>
              <a:buNone/>
              <a:defRPr sz="1200">
                <a:solidFill>
                  <a:schemeClr val="bg1"/>
                </a:solidFill>
                <a:latin typeface="+mj-lt"/>
              </a:defRPr>
            </a:lvl1pPr>
          </a:lstStyle>
          <a:p>
            <a:pPr lvl="0"/>
            <a:r>
              <a:rPr lang="en-JM" dirty="0" smtClean="0"/>
              <a:t>DEC</a:t>
            </a:r>
            <a:endParaRPr lang="en-JM" dirty="0"/>
          </a:p>
        </p:txBody>
      </p:sp>
      <p:sp>
        <p:nvSpPr>
          <p:cNvPr id="15" name="Content Placeholder 27"/>
          <p:cNvSpPr>
            <a:spLocks noGrp="1"/>
          </p:cNvSpPr>
          <p:nvPr>
            <p:ph sz="quarter" idx="21" hasCustomPrompt="1"/>
          </p:nvPr>
        </p:nvSpPr>
        <p:spPr>
          <a:xfrm>
            <a:off x="838200" y="4303776"/>
            <a:ext cx="609600" cy="487680"/>
          </a:xfrm>
          <a:prstGeom prst="rect">
            <a:avLst/>
          </a:prstGeom>
          <a:solidFill>
            <a:srgbClr val="00B0F0"/>
          </a:solidFill>
        </p:spPr>
        <p:txBody>
          <a:bodyPr>
            <a:normAutofit/>
          </a:bodyPr>
          <a:lstStyle>
            <a:lvl1pPr marL="0" indent="0" algn="ctr">
              <a:buFontTx/>
              <a:buNone/>
              <a:defRPr sz="2400">
                <a:solidFill>
                  <a:schemeClr val="bg1"/>
                </a:solidFill>
                <a:latin typeface="+mj-lt"/>
              </a:defRPr>
            </a:lvl1pPr>
          </a:lstStyle>
          <a:p>
            <a:pPr lvl="0"/>
            <a:r>
              <a:rPr lang="en-JM" dirty="0" smtClean="0"/>
              <a:t>25</a:t>
            </a:r>
            <a:endParaRPr lang="en-JM" dirty="0"/>
          </a:p>
        </p:txBody>
      </p:sp>
      <p:sp>
        <p:nvSpPr>
          <p:cNvPr id="16" name="Content Placeholder 29"/>
          <p:cNvSpPr>
            <a:spLocks noGrp="1"/>
          </p:cNvSpPr>
          <p:nvPr>
            <p:ph sz="quarter" idx="22" hasCustomPrompt="1"/>
          </p:nvPr>
        </p:nvSpPr>
        <p:spPr>
          <a:xfrm>
            <a:off x="838200" y="4846711"/>
            <a:ext cx="609600" cy="243416"/>
          </a:xfrm>
          <a:prstGeom prst="rect">
            <a:avLst/>
          </a:prstGeom>
          <a:solidFill>
            <a:schemeClr val="tx1">
              <a:lumMod val="85000"/>
              <a:lumOff val="15000"/>
            </a:schemeClr>
          </a:solidFill>
        </p:spPr>
        <p:txBody>
          <a:bodyPr anchor="ctr">
            <a:noAutofit/>
          </a:bodyPr>
          <a:lstStyle>
            <a:lvl1pPr marL="0" indent="0" algn="ctr">
              <a:buFontTx/>
              <a:buNone/>
              <a:defRPr sz="1200">
                <a:solidFill>
                  <a:schemeClr val="bg1"/>
                </a:solidFill>
                <a:latin typeface="+mj-lt"/>
              </a:defRPr>
            </a:lvl1pPr>
          </a:lstStyle>
          <a:p>
            <a:pPr lvl="0"/>
            <a:r>
              <a:rPr lang="en-JM" dirty="0" smtClean="0"/>
              <a:t>DEC</a:t>
            </a:r>
            <a:endParaRPr lang="en-JM" dirty="0"/>
          </a:p>
        </p:txBody>
      </p:sp>
    </p:spTree>
    <p:extLst>
      <p:ext uri="{BB962C8B-B14F-4D97-AF65-F5344CB8AC3E}">
        <p14:creationId xmlns:p14="http://schemas.microsoft.com/office/powerpoint/2010/main" val="3909217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JM" dirty="0"/>
          </a:p>
        </p:txBody>
      </p:sp>
      <p:sp>
        <p:nvSpPr>
          <p:cNvPr id="4" name="Date Placeholder 3"/>
          <p:cNvSpPr>
            <a:spLocks noGrp="1"/>
          </p:cNvSpPr>
          <p:nvPr>
            <p:ph type="dt" sz="half" idx="10"/>
          </p:nvPr>
        </p:nvSpPr>
        <p:spPr/>
        <p:txBody>
          <a:bodyPr/>
          <a:lstStyle/>
          <a:p>
            <a:fld id="{D89C7198-19A0-464A-9044-CE2598143E4A}" type="datetime1">
              <a:rPr lang="en-US" smtClean="0"/>
              <a:t>9/15/17</a:t>
            </a:fld>
            <a:endParaRPr lang="en-JM"/>
          </a:p>
        </p:txBody>
      </p:sp>
      <p:sp>
        <p:nvSpPr>
          <p:cNvPr id="7" name="Content Placeholder 37"/>
          <p:cNvSpPr>
            <a:spLocks noGrp="1"/>
          </p:cNvSpPr>
          <p:nvPr>
            <p:ph sz="quarter" idx="18"/>
          </p:nvPr>
        </p:nvSpPr>
        <p:spPr>
          <a:xfrm>
            <a:off x="29337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8" name="Content Placeholder 37"/>
          <p:cNvSpPr>
            <a:spLocks noGrp="1"/>
          </p:cNvSpPr>
          <p:nvPr>
            <p:ph sz="quarter" idx="19"/>
          </p:nvPr>
        </p:nvSpPr>
        <p:spPr>
          <a:xfrm>
            <a:off x="4951476"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9" name="Content Placeholder 37"/>
          <p:cNvSpPr>
            <a:spLocks noGrp="1"/>
          </p:cNvSpPr>
          <p:nvPr>
            <p:ph sz="quarter" idx="20"/>
          </p:nvPr>
        </p:nvSpPr>
        <p:spPr>
          <a:xfrm>
            <a:off x="69342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10" name="Content Placeholder 37"/>
          <p:cNvSpPr>
            <a:spLocks noGrp="1"/>
          </p:cNvSpPr>
          <p:nvPr>
            <p:ph sz="quarter" idx="21"/>
          </p:nvPr>
        </p:nvSpPr>
        <p:spPr>
          <a:xfrm>
            <a:off x="838200" y="3860800"/>
            <a:ext cx="1524000" cy="406400"/>
          </a:xfrm>
        </p:spPr>
        <p:txBody>
          <a:bodyPr>
            <a:noAutofit/>
          </a:bodyPr>
          <a:lstStyle>
            <a:lvl1pPr algn="ctr">
              <a:buNone/>
              <a:defRPr sz="1500">
                <a:solidFill>
                  <a:schemeClr val="tx1">
                    <a:lumMod val="85000"/>
                    <a:lumOff val="15000"/>
                  </a:schemeClr>
                </a:solidFill>
                <a:latin typeface="Open Sans" pitchFamily="34" charset="0"/>
                <a:ea typeface="Open Sans" pitchFamily="34" charset="0"/>
                <a:cs typeface="Open Sans" pitchFamily="34" charset="0"/>
              </a:defRPr>
            </a:lvl1pPr>
            <a:lvl2pPr>
              <a:defRPr sz="1600"/>
            </a:lvl2pPr>
            <a:lvl3pPr>
              <a:defRPr sz="1600"/>
            </a:lvl3pPr>
            <a:lvl4pPr>
              <a:defRPr sz="1600"/>
            </a:lvl4pPr>
            <a:lvl5pPr algn="ctr">
              <a:buNone/>
              <a:defRPr sz="1600"/>
            </a:lvl5pPr>
          </a:lstStyle>
          <a:p>
            <a:pPr lvl="0"/>
            <a:endParaRPr lang="en-JM" dirty="0"/>
          </a:p>
        </p:txBody>
      </p:sp>
      <p:sp>
        <p:nvSpPr>
          <p:cNvPr id="11" name="Picture Placeholder 28"/>
          <p:cNvSpPr>
            <a:spLocks noGrp="1"/>
          </p:cNvSpPr>
          <p:nvPr>
            <p:ph type="pic" sz="quarter" idx="50"/>
          </p:nvPr>
        </p:nvSpPr>
        <p:spPr>
          <a:xfrm>
            <a:off x="800100" y="1943100"/>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2" name="Picture Placeholder 28"/>
          <p:cNvSpPr>
            <a:spLocks noGrp="1"/>
          </p:cNvSpPr>
          <p:nvPr>
            <p:ph type="pic" sz="quarter" idx="51"/>
          </p:nvPr>
        </p:nvSpPr>
        <p:spPr>
          <a:xfrm>
            <a:off x="2857500" y="1943100"/>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3" name="Picture Placeholder 28"/>
          <p:cNvSpPr>
            <a:spLocks noGrp="1"/>
          </p:cNvSpPr>
          <p:nvPr>
            <p:ph type="pic" sz="quarter" idx="52"/>
          </p:nvPr>
        </p:nvSpPr>
        <p:spPr>
          <a:xfrm>
            <a:off x="4914900" y="1995932"/>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4" name="Picture Placeholder 28"/>
          <p:cNvSpPr>
            <a:spLocks noGrp="1"/>
          </p:cNvSpPr>
          <p:nvPr>
            <p:ph type="pic" sz="quarter" idx="53"/>
          </p:nvPr>
        </p:nvSpPr>
        <p:spPr>
          <a:xfrm>
            <a:off x="6896100" y="1985772"/>
            <a:ext cx="1600200" cy="1600200"/>
          </a:xfrm>
          <a:prstGeom prst="ellipse">
            <a:avLst/>
          </a:prstGeom>
          <a:ln w="76200" cap="sq">
            <a:noFill/>
            <a:miter lim="800000"/>
          </a:ln>
          <a:effectLst>
            <a:innerShdw blurRad="114300">
              <a:schemeClr val="bg1">
                <a:lumMod val="50000"/>
              </a:schemeClr>
            </a:innerShdw>
          </a:effectLst>
        </p:spPr>
        <p:txBody>
          <a:bodyPr>
            <a:normAutofit/>
          </a:bodyPr>
          <a:lstStyle>
            <a:lvl1pPr marL="0" indent="0" algn="ctr">
              <a:buFontTx/>
              <a:buNone/>
              <a:defRPr sz="1400">
                <a:solidFill>
                  <a:schemeClr val="tx1">
                    <a:lumMod val="50000"/>
                    <a:lumOff val="50000"/>
                  </a:schemeClr>
                </a:solidFill>
                <a:latin typeface="+mj-lt"/>
                <a:cs typeface="Arial" pitchFamily="34" charset="0"/>
              </a:defRPr>
            </a:lvl1pPr>
          </a:lstStyle>
          <a:p>
            <a:endParaRPr lang="en-JM" dirty="0"/>
          </a:p>
        </p:txBody>
      </p:sp>
      <p:sp>
        <p:nvSpPr>
          <p:cNvPr id="15" name="Text Placeholder 3"/>
          <p:cNvSpPr>
            <a:spLocks noGrp="1"/>
          </p:cNvSpPr>
          <p:nvPr>
            <p:ph type="body" sz="quarter" idx="57"/>
          </p:nvPr>
        </p:nvSpPr>
        <p:spPr>
          <a:xfrm>
            <a:off x="27051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6" name="Text Placeholder 3"/>
          <p:cNvSpPr>
            <a:spLocks noGrp="1"/>
          </p:cNvSpPr>
          <p:nvPr>
            <p:ph type="body" sz="quarter" idx="58"/>
          </p:nvPr>
        </p:nvSpPr>
        <p:spPr>
          <a:xfrm>
            <a:off x="4722876"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7" name="Text Placeholder 3"/>
          <p:cNvSpPr>
            <a:spLocks noGrp="1"/>
          </p:cNvSpPr>
          <p:nvPr>
            <p:ph type="body" sz="quarter" idx="59"/>
          </p:nvPr>
        </p:nvSpPr>
        <p:spPr>
          <a:xfrm>
            <a:off x="67056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8" name="Text Placeholder 3"/>
          <p:cNvSpPr>
            <a:spLocks noGrp="1"/>
          </p:cNvSpPr>
          <p:nvPr>
            <p:ph type="body" sz="quarter" idx="60"/>
          </p:nvPr>
        </p:nvSpPr>
        <p:spPr>
          <a:xfrm>
            <a:off x="609600" y="4419600"/>
            <a:ext cx="1905000" cy="406400"/>
          </a:xfrm>
        </p:spPr>
        <p:txBody>
          <a:bodyPr>
            <a:noAutofit/>
          </a:bodyPr>
          <a:lstStyle>
            <a:lvl1pPr marL="0" indent="0" algn="ctr">
              <a:buFontTx/>
              <a:buNone/>
              <a:defRPr sz="1400">
                <a:solidFill>
                  <a:srgbClr val="00B0F0"/>
                </a:solidFill>
                <a:latin typeface="Open Sans Extrabold" pitchFamily="34" charset="0"/>
                <a:ea typeface="Open Sans Extrabold" pitchFamily="34" charset="0"/>
                <a:cs typeface="Open Sans Extrabold" pitchFamily="34" charset="0"/>
              </a:defRPr>
            </a:lvl1pPr>
            <a:lvl2pPr marL="457200" indent="0">
              <a:buFontTx/>
              <a:buNone/>
              <a:defRPr sz="1400">
                <a:solidFill>
                  <a:schemeClr val="tx1">
                    <a:lumMod val="75000"/>
                    <a:lumOff val="25000"/>
                  </a:schemeClr>
                </a:solidFill>
                <a:latin typeface="Nexa Bold" pitchFamily="50" charset="0"/>
              </a:defRPr>
            </a:lvl2pPr>
            <a:lvl3pPr marL="914400" indent="0">
              <a:buFontTx/>
              <a:buNone/>
              <a:defRPr sz="1200">
                <a:solidFill>
                  <a:schemeClr val="tx1">
                    <a:lumMod val="75000"/>
                    <a:lumOff val="25000"/>
                  </a:schemeClr>
                </a:solidFill>
                <a:latin typeface="Nexa Bold" pitchFamily="50" charset="0"/>
              </a:defRPr>
            </a:lvl3pPr>
            <a:lvl4pPr marL="1371600" indent="0">
              <a:buFontTx/>
              <a:buNone/>
              <a:defRPr sz="1100">
                <a:solidFill>
                  <a:schemeClr val="tx1">
                    <a:lumMod val="75000"/>
                    <a:lumOff val="25000"/>
                  </a:schemeClr>
                </a:solidFill>
                <a:latin typeface="Nexa Bold" pitchFamily="50" charset="0"/>
              </a:defRPr>
            </a:lvl4pPr>
            <a:lvl5pPr marL="1828800" indent="0">
              <a:buFontTx/>
              <a:buNone/>
              <a:defRPr sz="1100">
                <a:solidFill>
                  <a:schemeClr val="tx1">
                    <a:lumMod val="75000"/>
                    <a:lumOff val="25000"/>
                  </a:schemeClr>
                </a:solidFill>
                <a:latin typeface="Nexa Bold" pitchFamily="50" charset="0"/>
              </a:defRPr>
            </a:lvl5pPr>
          </a:lstStyle>
          <a:p>
            <a:pPr lvl="0"/>
            <a:endParaRPr lang="en-JM" dirty="0"/>
          </a:p>
        </p:txBody>
      </p:sp>
      <p:sp>
        <p:nvSpPr>
          <p:cNvPr id="19" name="Text Placeholder 7"/>
          <p:cNvSpPr>
            <a:spLocks noGrp="1"/>
          </p:cNvSpPr>
          <p:nvPr>
            <p:ph type="body" sz="quarter" idx="61"/>
          </p:nvPr>
        </p:nvSpPr>
        <p:spPr>
          <a:xfrm>
            <a:off x="28575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0" name="Text Placeholder 7"/>
          <p:cNvSpPr>
            <a:spLocks noGrp="1"/>
          </p:cNvSpPr>
          <p:nvPr>
            <p:ph type="body" sz="quarter" idx="62"/>
          </p:nvPr>
        </p:nvSpPr>
        <p:spPr>
          <a:xfrm>
            <a:off x="4875276"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1" name="Text Placeholder 7"/>
          <p:cNvSpPr>
            <a:spLocks noGrp="1"/>
          </p:cNvSpPr>
          <p:nvPr>
            <p:ph type="body" sz="quarter" idx="63"/>
          </p:nvPr>
        </p:nvSpPr>
        <p:spPr>
          <a:xfrm>
            <a:off x="68580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2" name="Text Placeholder 7"/>
          <p:cNvSpPr>
            <a:spLocks noGrp="1"/>
          </p:cNvSpPr>
          <p:nvPr>
            <p:ph type="body" sz="quarter" idx="64"/>
          </p:nvPr>
        </p:nvSpPr>
        <p:spPr>
          <a:xfrm>
            <a:off x="762000" y="4724400"/>
            <a:ext cx="1676400" cy="711200"/>
          </a:xfrm>
        </p:spPr>
        <p:txBody>
          <a:bodyPr>
            <a:noAutofit/>
          </a:bodyPr>
          <a:lstStyle>
            <a:lvl1pPr marL="0" indent="0" algn="ctr">
              <a:buFontTx/>
              <a:buNone/>
              <a:defRPr sz="1400">
                <a:solidFill>
                  <a:schemeClr val="tx1">
                    <a:lumMod val="85000"/>
                    <a:lumOff val="15000"/>
                  </a:schemeClr>
                </a:solidFill>
                <a:latin typeface="+mj-lt"/>
              </a:defRPr>
            </a:lvl1pPr>
            <a:lvl2pPr marL="457200" indent="0">
              <a:buFontTx/>
              <a:buNone/>
              <a:defRPr sz="1200">
                <a:solidFill>
                  <a:schemeClr val="tx1">
                    <a:lumMod val="75000"/>
                    <a:lumOff val="25000"/>
                  </a:schemeClr>
                </a:solidFill>
              </a:defRPr>
            </a:lvl2pPr>
            <a:lvl3pPr marL="914400" indent="0">
              <a:buFontTx/>
              <a:buNone/>
              <a:defRPr sz="1200">
                <a:solidFill>
                  <a:schemeClr val="tx1">
                    <a:lumMod val="75000"/>
                    <a:lumOff val="25000"/>
                  </a:schemeClr>
                </a:solidFill>
              </a:defRPr>
            </a:lvl3pPr>
            <a:lvl4pPr marL="1371600" indent="0">
              <a:buFontTx/>
              <a:buNone/>
              <a:defRPr sz="1200">
                <a:solidFill>
                  <a:schemeClr val="tx1">
                    <a:lumMod val="75000"/>
                    <a:lumOff val="25000"/>
                  </a:schemeClr>
                </a:solidFill>
              </a:defRPr>
            </a:lvl4pPr>
            <a:lvl5pPr marL="1828800" indent="0">
              <a:buFontTx/>
              <a:buNone/>
              <a:defRPr sz="1200">
                <a:solidFill>
                  <a:schemeClr val="tx1">
                    <a:lumMod val="75000"/>
                    <a:lumOff val="25000"/>
                  </a:schemeClr>
                </a:solidFill>
              </a:defRPr>
            </a:lvl5pPr>
          </a:lstStyle>
          <a:p>
            <a:pPr lvl="0"/>
            <a:endParaRPr lang="en-JM" dirty="0"/>
          </a:p>
        </p:txBody>
      </p:sp>
      <p:sp>
        <p:nvSpPr>
          <p:cNvPr id="23" name="Oval 22"/>
          <p:cNvSpPr>
            <a:spLocks/>
          </p:cNvSpPr>
          <p:nvPr userDrawn="1"/>
        </p:nvSpPr>
        <p:spPr>
          <a:xfrm>
            <a:off x="685800" y="1828800"/>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24" name="Oval 23"/>
          <p:cNvSpPr>
            <a:spLocks/>
          </p:cNvSpPr>
          <p:nvPr userDrawn="1"/>
        </p:nvSpPr>
        <p:spPr>
          <a:xfrm>
            <a:off x="2743200" y="1828800"/>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solidFill>
                <a:srgbClr val="7030A0"/>
              </a:solidFill>
            </a:endParaRPr>
          </a:p>
        </p:txBody>
      </p:sp>
      <p:sp>
        <p:nvSpPr>
          <p:cNvPr id="25" name="Oval 24"/>
          <p:cNvSpPr>
            <a:spLocks/>
          </p:cNvSpPr>
          <p:nvPr userDrawn="1"/>
        </p:nvSpPr>
        <p:spPr>
          <a:xfrm>
            <a:off x="4800600" y="1881632"/>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
        <p:nvSpPr>
          <p:cNvPr id="26" name="Oval 25"/>
          <p:cNvSpPr>
            <a:spLocks/>
          </p:cNvSpPr>
          <p:nvPr userDrawn="1"/>
        </p:nvSpPr>
        <p:spPr>
          <a:xfrm>
            <a:off x="6781800" y="1871472"/>
            <a:ext cx="1828800" cy="1828800"/>
          </a:xfrm>
          <a:prstGeom prst="ellipse">
            <a:avLst/>
          </a:prstGeom>
          <a:noFill/>
          <a:ln w="28575"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a:p>
        </p:txBody>
      </p:sp>
    </p:spTree>
    <p:extLst>
      <p:ext uri="{BB962C8B-B14F-4D97-AF65-F5344CB8AC3E}">
        <p14:creationId xmlns:p14="http://schemas.microsoft.com/office/powerpoint/2010/main" val="1983968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JM"/>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ED7EDB-9503-964E-9F8C-E0E5A577536D}" type="datetime1">
              <a:rPr lang="en-US" smtClean="0"/>
              <a:t>9/15/17</a:t>
            </a:fld>
            <a:endParaRPr lang="en-JM"/>
          </a:p>
        </p:txBody>
      </p:sp>
    </p:spTree>
    <p:extLst>
      <p:ext uri="{BB962C8B-B14F-4D97-AF65-F5344CB8AC3E}">
        <p14:creationId xmlns:p14="http://schemas.microsoft.com/office/powerpoint/2010/main" val="4145827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Content Placeholder 2"/>
          <p:cNvSpPr>
            <a:spLocks noGrp="1"/>
          </p:cNvSpPr>
          <p:nvPr>
            <p:ph sz="half" idx="1"/>
          </p:nvPr>
        </p:nvSpPr>
        <p:spPr>
          <a:xfrm>
            <a:off x="457200" y="1762125"/>
            <a:ext cx="4038600" cy="33940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4" name="Content Placeholder 3"/>
          <p:cNvSpPr>
            <a:spLocks noGrp="1"/>
          </p:cNvSpPr>
          <p:nvPr>
            <p:ph sz="half" idx="2"/>
          </p:nvPr>
        </p:nvSpPr>
        <p:spPr>
          <a:xfrm>
            <a:off x="4648200" y="1762125"/>
            <a:ext cx="4038600" cy="33940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Date Placeholder 4"/>
          <p:cNvSpPr>
            <a:spLocks noGrp="1"/>
          </p:cNvSpPr>
          <p:nvPr>
            <p:ph type="dt" sz="half" idx="10"/>
          </p:nvPr>
        </p:nvSpPr>
        <p:spPr/>
        <p:txBody>
          <a:bodyPr/>
          <a:lstStyle/>
          <a:p>
            <a:fld id="{C7FEDFFF-6816-A64C-A52D-FA0F9345266F}" type="datetime1">
              <a:rPr lang="en-US" smtClean="0"/>
              <a:t>9/15/17</a:t>
            </a:fld>
            <a:endParaRPr lang="en-JM"/>
          </a:p>
        </p:txBody>
      </p:sp>
    </p:spTree>
    <p:extLst>
      <p:ext uri="{BB962C8B-B14F-4D97-AF65-F5344CB8AC3E}">
        <p14:creationId xmlns:p14="http://schemas.microsoft.com/office/powerpoint/2010/main" val="543128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JM"/>
          </a:p>
        </p:txBody>
      </p:sp>
      <p:sp>
        <p:nvSpPr>
          <p:cNvPr id="3" name="Text Placeholder 2"/>
          <p:cNvSpPr>
            <a:spLocks noGrp="1"/>
          </p:cNvSpPr>
          <p:nvPr>
            <p:ph type="body" idx="1"/>
          </p:nvPr>
        </p:nvSpPr>
        <p:spPr>
          <a:xfrm>
            <a:off x="457200" y="1535113"/>
            <a:ext cx="4040188" cy="639763"/>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JM"/>
          </a:p>
        </p:txBody>
      </p:sp>
      <p:sp>
        <p:nvSpPr>
          <p:cNvPr id="5" name="Text Placeholder 4"/>
          <p:cNvSpPr>
            <a:spLocks noGrp="1"/>
          </p:cNvSpPr>
          <p:nvPr>
            <p:ph type="body" sz="quarter" idx="3"/>
          </p:nvPr>
        </p:nvSpPr>
        <p:spPr>
          <a:xfrm>
            <a:off x="4645027" y="1535113"/>
            <a:ext cx="4041775" cy="639763"/>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7" name="Date Placeholder 6"/>
          <p:cNvSpPr>
            <a:spLocks noGrp="1"/>
          </p:cNvSpPr>
          <p:nvPr>
            <p:ph type="dt" sz="half" idx="10"/>
          </p:nvPr>
        </p:nvSpPr>
        <p:spPr/>
        <p:txBody>
          <a:bodyPr/>
          <a:lstStyle/>
          <a:p>
            <a:fld id="{B45B89FE-04FC-D742-A2C4-02AC2322E45C}" type="datetime1">
              <a:rPr lang="en-US" smtClean="0"/>
              <a:t>9/15/17</a:t>
            </a:fld>
            <a:endParaRPr lang="en-JM"/>
          </a:p>
        </p:txBody>
      </p:sp>
    </p:spTree>
    <p:extLst>
      <p:ext uri="{BB962C8B-B14F-4D97-AF65-F5344CB8AC3E}">
        <p14:creationId xmlns:p14="http://schemas.microsoft.com/office/powerpoint/2010/main" val="20364561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3" name="Date Placeholder 2"/>
          <p:cNvSpPr>
            <a:spLocks noGrp="1"/>
          </p:cNvSpPr>
          <p:nvPr>
            <p:ph type="dt" sz="half" idx="10"/>
          </p:nvPr>
        </p:nvSpPr>
        <p:spPr/>
        <p:txBody>
          <a:bodyPr/>
          <a:lstStyle/>
          <a:p>
            <a:fld id="{373482D7-FA64-4046-AD9C-0A62FF1FC470}" type="datetime1">
              <a:rPr lang="en-US" smtClean="0"/>
              <a:t>9/15/17</a:t>
            </a:fld>
            <a:endParaRPr lang="en-JM"/>
          </a:p>
        </p:txBody>
      </p:sp>
    </p:spTree>
    <p:extLst>
      <p:ext uri="{BB962C8B-B14F-4D97-AF65-F5344CB8AC3E}">
        <p14:creationId xmlns:p14="http://schemas.microsoft.com/office/powerpoint/2010/main" val="401665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B1ACAC-3B2D-C140-B9D1-041B41B2D8EE}" type="datetime1">
              <a:rPr lang="en-US" smtClean="0"/>
              <a:t>9/15/17</a:t>
            </a:fld>
            <a:endParaRPr lang="en-JM"/>
          </a:p>
        </p:txBody>
      </p:sp>
    </p:spTree>
    <p:extLst>
      <p:ext uri="{BB962C8B-B14F-4D97-AF65-F5344CB8AC3E}">
        <p14:creationId xmlns:p14="http://schemas.microsoft.com/office/powerpoint/2010/main" val="3536189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76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B2D6BAED-8AA1-5741-BE4C-2C4A027903BD}" type="datetime1">
              <a:rPr lang="en-US" smtClean="0"/>
              <a:t>9/15/17</a:t>
            </a:fld>
            <a:endParaRPr lang="en-JM"/>
          </a:p>
        </p:txBody>
      </p:sp>
      <p:sp>
        <p:nvSpPr>
          <p:cNvPr id="7" name="Content Placeholder 13"/>
          <p:cNvSpPr>
            <a:spLocks noGrp="1"/>
          </p:cNvSpPr>
          <p:nvPr>
            <p:ph sz="quarter" idx="13"/>
          </p:nvPr>
        </p:nvSpPr>
        <p:spPr>
          <a:xfrm>
            <a:off x="7620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8" name="Content Placeholder 38"/>
          <p:cNvSpPr>
            <a:spLocks noGrp="1"/>
          </p:cNvSpPr>
          <p:nvPr>
            <p:ph sz="quarter" idx="39"/>
          </p:nvPr>
        </p:nvSpPr>
        <p:spPr>
          <a:xfrm>
            <a:off x="9509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
        <p:nvSpPr>
          <p:cNvPr id="9" name="Content Placeholder 13"/>
          <p:cNvSpPr>
            <a:spLocks noGrp="1"/>
          </p:cNvSpPr>
          <p:nvPr>
            <p:ph sz="quarter" idx="42"/>
          </p:nvPr>
        </p:nvSpPr>
        <p:spPr>
          <a:xfrm>
            <a:off x="35814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10" name="Content Placeholder 13"/>
          <p:cNvSpPr>
            <a:spLocks noGrp="1"/>
          </p:cNvSpPr>
          <p:nvPr>
            <p:ph sz="quarter" idx="43"/>
          </p:nvPr>
        </p:nvSpPr>
        <p:spPr>
          <a:xfrm>
            <a:off x="6477000" y="2514600"/>
            <a:ext cx="2362200" cy="3022600"/>
          </a:xfrm>
        </p:spPr>
        <p:txBody>
          <a:bodyPr>
            <a:normAutofit/>
          </a:bodyPr>
          <a:lstStyle>
            <a:lvl1pPr algn="ctr">
              <a:buNone/>
              <a:defRPr sz="1100">
                <a:solidFill>
                  <a:schemeClr val="tx1">
                    <a:lumMod val="85000"/>
                    <a:lumOff val="15000"/>
                  </a:schemeClr>
                </a:solidFill>
                <a:latin typeface="Calibri"/>
                <a:cs typeface="Calibri"/>
              </a:defRPr>
            </a:lvl1pPr>
          </a:lstStyle>
          <a:p>
            <a:pPr lvl="0"/>
            <a:endParaRPr lang="en-JM" dirty="0"/>
          </a:p>
        </p:txBody>
      </p:sp>
      <p:sp>
        <p:nvSpPr>
          <p:cNvPr id="11" name="Content Placeholder 38"/>
          <p:cNvSpPr>
            <a:spLocks noGrp="1"/>
          </p:cNvSpPr>
          <p:nvPr>
            <p:ph sz="quarter" idx="60"/>
          </p:nvPr>
        </p:nvSpPr>
        <p:spPr>
          <a:xfrm>
            <a:off x="37703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
        <p:nvSpPr>
          <p:cNvPr id="12" name="Content Placeholder 38"/>
          <p:cNvSpPr>
            <a:spLocks noGrp="1"/>
          </p:cNvSpPr>
          <p:nvPr>
            <p:ph sz="quarter" idx="61"/>
          </p:nvPr>
        </p:nvSpPr>
        <p:spPr>
          <a:xfrm>
            <a:off x="6665976" y="1905000"/>
            <a:ext cx="1984248" cy="395998"/>
          </a:xfrm>
          <a:prstGeom prst="rect">
            <a:avLst/>
          </a:prstGeom>
          <a:solidFill>
            <a:srgbClr val="00B0F0"/>
          </a:solidFill>
          <a:ln>
            <a:noFill/>
          </a:ln>
        </p:spPr>
        <p:txBody>
          <a:bodyPr anchor="ctr">
            <a:noAutofit/>
          </a:bodyPr>
          <a:lstStyle>
            <a:lvl1pPr algn="ctr">
              <a:buNone/>
              <a:defRPr sz="1400" b="0">
                <a:solidFill>
                  <a:schemeClr val="bg1"/>
                </a:solidFill>
                <a:latin typeface="Open Sans"/>
                <a:ea typeface="Open Sans Extrabold" pitchFamily="34" charset="0"/>
                <a:cs typeface="Open Sans"/>
              </a:defRPr>
            </a:lvl1pPr>
          </a:lstStyle>
          <a:p>
            <a:pPr lvl="0"/>
            <a:endParaRPr lang="en-JM" dirty="0"/>
          </a:p>
        </p:txBody>
      </p:sp>
    </p:spTree>
    <p:extLst>
      <p:ext uri="{BB962C8B-B14F-4D97-AF65-F5344CB8AC3E}">
        <p14:creationId xmlns:p14="http://schemas.microsoft.com/office/powerpoint/2010/main" val="17048809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156067"/>
            <a:ext cx="6858000" cy="2387600"/>
          </a:xfrm>
        </p:spPr>
        <p:txBody>
          <a:bodyPr anchor="ctr"/>
          <a:lstStyle>
            <a:lvl1pPr algn="ctr">
              <a:defRPr sz="3200" b="1" strike="noStrike" spc="-150">
                <a:effectLst>
                  <a:outerShdw blurRad="38100" dist="38100" dir="2700000" algn="tl">
                    <a:srgbClr val="000000">
                      <a:alpha val="43137"/>
                    </a:srgbClr>
                  </a:outerShdw>
                </a:effectLst>
                <a:latin typeface="+mn-lt"/>
              </a:defRPr>
            </a:lvl1pPr>
          </a:lstStyle>
          <a:p>
            <a:r>
              <a:rPr lang="en-US" dirty="0" smtClean="0"/>
              <a:t>Title</a:t>
            </a:r>
            <a:endParaRPr lang="en-US" dirty="0"/>
          </a:p>
        </p:txBody>
      </p:sp>
      <p:sp>
        <p:nvSpPr>
          <p:cNvPr id="3" name="Subtitle 2"/>
          <p:cNvSpPr>
            <a:spLocks noGrp="1"/>
          </p:cNvSpPr>
          <p:nvPr>
            <p:ph type="subTitle" idx="1" hasCustomPrompt="1"/>
          </p:nvPr>
        </p:nvSpPr>
        <p:spPr>
          <a:xfrm>
            <a:off x="1143000" y="3638550"/>
            <a:ext cx="6858000" cy="1930749"/>
          </a:xfrm>
        </p:spPr>
        <p:txBody>
          <a:bodyPr anchor="b">
            <a:normAutofit/>
          </a:bodyPr>
          <a:lstStyle>
            <a:lvl1pPr marL="0" indent="0" algn="ctr">
              <a:buNone/>
              <a:defRPr sz="1400" b="1">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Subtitle</a:t>
            </a:r>
            <a:endParaRPr lang="en-US" dirty="0"/>
          </a:p>
        </p:txBody>
      </p:sp>
      <p:sp>
        <p:nvSpPr>
          <p:cNvPr id="5" name="Footer Placeholder 4"/>
          <p:cNvSpPr>
            <a:spLocks noGrp="1"/>
          </p:cNvSpPr>
          <p:nvPr>
            <p:ph type="ftr" sz="quarter" idx="10"/>
          </p:nvPr>
        </p:nvSpPr>
        <p:spPr/>
        <p:txBody>
          <a:bodyPr/>
          <a:lstStyle/>
          <a:p>
            <a:endParaRPr lang="en-US" dirty="0"/>
          </a:p>
        </p:txBody>
      </p:sp>
      <p:sp>
        <p:nvSpPr>
          <p:cNvPr id="6" name="Slide Number Placeholder 5"/>
          <p:cNvSpPr>
            <a:spLocks noGrp="1"/>
          </p:cNvSpPr>
          <p:nvPr>
            <p:ph type="sldNum" sz="quarter" idx="11"/>
          </p:nvPr>
        </p:nvSpPr>
        <p:spPr/>
        <p:txBody>
          <a:bodyPr/>
          <a:lstStyle/>
          <a:p>
            <a:fld id="{AAFA9EC9-0311-46BB-9D80-C90F63000901}" type="slidenum">
              <a:rPr lang="en-US" smtClean="0"/>
              <a:pPr/>
              <a:t>‹#›</a:t>
            </a:fld>
            <a:endParaRPr lang="en-US" dirty="0"/>
          </a:p>
        </p:txBody>
      </p:sp>
    </p:spTree>
    <p:extLst>
      <p:ext uri="{BB962C8B-B14F-4D97-AF65-F5344CB8AC3E}">
        <p14:creationId xmlns:p14="http://schemas.microsoft.com/office/powerpoint/2010/main" val="15535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slide">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06513" y="1561053"/>
            <a:ext cx="6440487" cy="3999244"/>
          </a:xfrm>
        </p:spPr>
        <p:txBody>
          <a:bodyPr anchor="ctr"/>
          <a:lstStyle>
            <a:lvl1pPr marL="0" indent="0" algn="ctr">
              <a:buNone/>
              <a:defRPr b="1" baseline="0">
                <a:latin typeface="+mj-lt"/>
              </a:defRPr>
            </a:lvl1pPr>
          </a:lstStyle>
          <a:p>
            <a:pPr lvl="0"/>
            <a:r>
              <a:rPr lang="en-US" dirty="0" smtClean="0"/>
              <a:t>Enter key statement</a:t>
            </a:r>
            <a:endParaRPr lang="en-US" dirty="0"/>
          </a:p>
        </p:txBody>
      </p:sp>
      <p:sp>
        <p:nvSpPr>
          <p:cNvPr id="19" name="Footer Placeholder 18"/>
          <p:cNvSpPr>
            <a:spLocks noGrp="1"/>
          </p:cNvSpPr>
          <p:nvPr>
            <p:ph type="ftr" sz="quarter" idx="11"/>
          </p:nvPr>
        </p:nvSpPr>
        <p:spPr/>
        <p:txBody>
          <a:bodyPr/>
          <a:lstStyle/>
          <a:p>
            <a:endParaRPr lang="en-US" dirty="0"/>
          </a:p>
        </p:txBody>
      </p:sp>
      <p:sp>
        <p:nvSpPr>
          <p:cNvPr id="20" name="Slide Number Placeholder 19"/>
          <p:cNvSpPr>
            <a:spLocks noGrp="1"/>
          </p:cNvSpPr>
          <p:nvPr>
            <p:ph type="sldNum" sz="quarter" idx="12"/>
          </p:nvPr>
        </p:nvSpPr>
        <p:spPr/>
        <p:txBody>
          <a:bodyPr/>
          <a:lstStyle/>
          <a:p>
            <a:fld id="{AAFA9EC9-0311-46BB-9D80-C90F63000901}" type="slidenum">
              <a:rPr lang="en-US" smtClean="0"/>
              <a:pPr/>
              <a:t>‹#›</a:t>
            </a:fld>
            <a:endParaRPr lang="en-US" dirty="0"/>
          </a:p>
        </p:txBody>
      </p:sp>
    </p:spTree>
    <p:extLst>
      <p:ext uri="{BB962C8B-B14F-4D97-AF65-F5344CB8AC3E}">
        <p14:creationId xmlns:p14="http://schemas.microsoft.com/office/powerpoint/2010/main" val="138695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Footer Placeholder 12"/>
          <p:cNvSpPr>
            <a:spLocks noGrp="1"/>
          </p:cNvSpPr>
          <p:nvPr>
            <p:ph type="ftr" sz="quarter" idx="10"/>
          </p:nvPr>
        </p:nvSpPr>
        <p:spPr/>
        <p:txBody>
          <a:bodyPr/>
          <a:lstStyle/>
          <a:p>
            <a:endParaRPr lang="en-US" dirty="0"/>
          </a:p>
        </p:txBody>
      </p:sp>
      <p:sp>
        <p:nvSpPr>
          <p:cNvPr id="14" name="Slide Number Placeholder 13"/>
          <p:cNvSpPr>
            <a:spLocks noGrp="1"/>
          </p:cNvSpPr>
          <p:nvPr>
            <p:ph type="sldNum" sz="quarter" idx="11"/>
          </p:nvPr>
        </p:nvSpPr>
        <p:spPr/>
        <p:txBody>
          <a:bodyPr/>
          <a:lstStyle/>
          <a:p>
            <a:fld id="{AAFA9EC9-0311-46BB-9D80-C90F63000901}" type="slidenum">
              <a:rPr lang="en-US" smtClean="0"/>
              <a:pPr/>
              <a:t>‹#›</a:t>
            </a:fld>
            <a:endParaRPr lang="en-US" dirty="0"/>
          </a:p>
        </p:txBody>
      </p:sp>
    </p:spTree>
    <p:extLst>
      <p:ext uri="{BB962C8B-B14F-4D97-AF65-F5344CB8AC3E}">
        <p14:creationId xmlns:p14="http://schemas.microsoft.com/office/powerpoint/2010/main" val="244340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sidebar">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smtClean="0"/>
              <a:t>Click to edit Master title style</a:t>
            </a:r>
            <a:endParaRPr lang="en-US" dirty="0"/>
          </a:p>
        </p:txBody>
      </p:sp>
      <p:sp>
        <p:nvSpPr>
          <p:cNvPr id="3" name="Content Placeholder 2"/>
          <p:cNvSpPr>
            <a:spLocks noGrp="1"/>
          </p:cNvSpPr>
          <p:nvPr>
            <p:ph idx="1"/>
          </p:nvPr>
        </p:nvSpPr>
        <p:spPr>
          <a:xfrm>
            <a:off x="628649" y="1552575"/>
            <a:ext cx="7882308" cy="4624388"/>
          </a:xfrm>
        </p:spPr>
        <p:txBody>
          <a:bodyP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5" name="Slide Number Placeholder 64"/>
          <p:cNvSpPr>
            <a:spLocks noGrp="1"/>
          </p:cNvSpPr>
          <p:nvPr>
            <p:ph type="sldNum" sz="quarter" idx="15"/>
          </p:nvPr>
        </p:nvSpPr>
        <p:spPr/>
        <p:txBody>
          <a:bodyPr/>
          <a:lstStyle/>
          <a:p>
            <a:fld id="{AAFA9EC9-0311-46BB-9D80-C90F63000901}" type="slidenum">
              <a:rPr lang="en-US" smtClean="0"/>
              <a:pPr/>
              <a:t>‹#›</a:t>
            </a:fld>
            <a:endParaRPr lang="en-US" dirty="0"/>
          </a:p>
        </p:txBody>
      </p:sp>
      <p:sp>
        <p:nvSpPr>
          <p:cNvPr id="67" name="TextBox 66"/>
          <p:cNvSpPr txBox="1"/>
          <p:nvPr userDrawn="1"/>
        </p:nvSpPr>
        <p:spPr>
          <a:xfrm>
            <a:off x="126181" y="4798646"/>
            <a:ext cx="7162154" cy="369332"/>
          </a:xfrm>
          <a:prstGeom prst="rect">
            <a:avLst/>
          </a:prstGeom>
          <a:noFill/>
        </p:spPr>
        <p:txBody>
          <a:bodyPr wrap="square" rtlCol="0">
            <a:spAutoFit/>
          </a:bodyPr>
          <a:lstStyle/>
          <a:p>
            <a:endParaRPr lang="en-US" dirty="0"/>
          </a:p>
        </p:txBody>
      </p:sp>
      <p:grpSp>
        <p:nvGrpSpPr>
          <p:cNvPr id="89" name="Group 88"/>
          <p:cNvGrpSpPr/>
          <p:nvPr userDrawn="1"/>
        </p:nvGrpSpPr>
        <p:grpSpPr>
          <a:xfrm>
            <a:off x="170408" y="6393207"/>
            <a:ext cx="7157002" cy="261610"/>
            <a:chOff x="151637" y="5915353"/>
            <a:chExt cx="7157002" cy="261610"/>
          </a:xfrm>
        </p:grpSpPr>
        <p:sp>
          <p:nvSpPr>
            <p:cNvPr id="68" name="TextBox 67"/>
            <p:cNvSpPr txBox="1"/>
            <p:nvPr userDrawn="1"/>
          </p:nvSpPr>
          <p:spPr>
            <a:xfrm>
              <a:off x="151637" y="5915353"/>
              <a:ext cx="7111242" cy="261610"/>
            </a:xfrm>
            <a:prstGeom prst="rect">
              <a:avLst/>
            </a:prstGeom>
            <a:noFill/>
          </p:spPr>
          <p:txBody>
            <a:bodyPr wrap="none" rtlCol="0">
              <a:spAutoFit/>
            </a:bodyPr>
            <a:lstStyle/>
            <a:p>
              <a:r>
                <a:rPr lang="en-US" sz="1100" dirty="0" smtClean="0"/>
                <a:t>Motivation:                               Proposal:	              Work done so far:                               Specific aims:            Timeline:</a:t>
              </a:r>
              <a:endParaRPr lang="en-US" sz="1100" dirty="0"/>
            </a:p>
          </p:txBody>
        </p:sp>
        <p:grpSp>
          <p:nvGrpSpPr>
            <p:cNvPr id="69" name="Group 68"/>
            <p:cNvGrpSpPr/>
            <p:nvPr userDrawn="1"/>
          </p:nvGrpSpPr>
          <p:grpSpPr>
            <a:xfrm>
              <a:off x="967924" y="5979010"/>
              <a:ext cx="834231" cy="152400"/>
              <a:chOff x="1054100" y="6408737"/>
              <a:chExt cx="834231" cy="152400"/>
            </a:xfrm>
          </p:grpSpPr>
          <p:sp>
            <p:nvSpPr>
              <p:cNvPr id="70" name="Oval 69"/>
              <p:cNvSpPr/>
              <p:nvPr/>
            </p:nvSpPr>
            <p:spPr>
              <a:xfrm>
                <a:off x="1054100"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223169"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393825"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564878"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735931"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p:cNvGrpSpPr/>
            <p:nvPr userDrawn="1"/>
          </p:nvGrpSpPr>
          <p:grpSpPr>
            <a:xfrm>
              <a:off x="2477696" y="5977421"/>
              <a:ext cx="834231" cy="152400"/>
              <a:chOff x="2730500" y="6408737"/>
              <a:chExt cx="834231" cy="152400"/>
            </a:xfrm>
          </p:grpSpPr>
          <p:sp>
            <p:nvSpPr>
              <p:cNvPr id="76" name="Oval 75"/>
              <p:cNvSpPr/>
              <p:nvPr/>
            </p:nvSpPr>
            <p:spPr>
              <a:xfrm>
                <a:off x="2730500"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899569"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070225"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3241278"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3412331"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userDrawn="1"/>
          </p:nvGrpSpPr>
          <p:grpSpPr>
            <a:xfrm>
              <a:off x="4497177" y="5979010"/>
              <a:ext cx="834231" cy="152400"/>
              <a:chOff x="5154613" y="6408737"/>
              <a:chExt cx="834231" cy="152400"/>
            </a:xfrm>
          </p:grpSpPr>
          <p:sp>
            <p:nvSpPr>
              <p:cNvPr id="82" name="Oval 81"/>
              <p:cNvSpPr/>
              <p:nvPr/>
            </p:nvSpPr>
            <p:spPr>
              <a:xfrm>
                <a:off x="5154613"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323682"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494338"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665391"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836444" y="6408737"/>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Oval 86"/>
            <p:cNvSpPr/>
            <p:nvPr userDrawn="1"/>
          </p:nvSpPr>
          <p:spPr>
            <a:xfrm>
              <a:off x="6239890" y="5979010"/>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userDrawn="1"/>
          </p:nvSpPr>
          <p:spPr>
            <a:xfrm>
              <a:off x="7156239" y="5977421"/>
              <a:ext cx="152400" cy="15240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937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8" name="Content Placeholder 27"/>
          <p:cNvSpPr>
            <a:spLocks noGrp="1"/>
          </p:cNvSpPr>
          <p:nvPr>
            <p:ph sz="quarter" idx="18"/>
          </p:nvPr>
        </p:nvSpPr>
        <p:spPr>
          <a:xfrm>
            <a:off x="685800" y="2921000"/>
            <a:ext cx="3352800" cy="2252133"/>
          </a:xfrm>
          <a:prstGeom prst="rect">
            <a:avLst/>
          </a:prstGeom>
          <a:solidFill>
            <a:srgbClr val="00B0F0"/>
          </a:solidFill>
        </p:spPr>
        <p:txBody>
          <a:bodyPr>
            <a:normAutofit/>
          </a:bodyPr>
          <a:lstStyle>
            <a:lvl1pPr marL="0" indent="0">
              <a:buFontTx/>
              <a:buNone/>
              <a:defRPr sz="1100">
                <a:solidFill>
                  <a:schemeClr val="bg1"/>
                </a:solidFill>
              </a:defRPr>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DFCC7A41-DAD4-5146-AB42-EA77A4B3D44E}" type="datetime1">
              <a:rPr lang="en-US" smtClean="0"/>
              <a:t>9/15/17</a:t>
            </a:fld>
            <a:endParaRPr lang="en-JM"/>
          </a:p>
        </p:txBody>
      </p:sp>
      <p:cxnSp>
        <p:nvCxnSpPr>
          <p:cNvPr id="8" name="Straight Connector 7"/>
          <p:cNvCxnSpPr/>
          <p:nvPr userDrawn="1"/>
        </p:nvCxnSpPr>
        <p:spPr>
          <a:xfrm>
            <a:off x="4191000" y="2161411"/>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248400" y="2161411"/>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6254" y="5412611"/>
            <a:ext cx="1219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3"/>
          </p:nvPr>
        </p:nvSpPr>
        <p:spPr>
          <a:xfrm>
            <a:off x="13827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2" name="Text Placeholder 20"/>
          <p:cNvSpPr>
            <a:spLocks noGrp="1"/>
          </p:cNvSpPr>
          <p:nvPr>
            <p:ph type="body" sz="quarter" idx="14"/>
          </p:nvPr>
        </p:nvSpPr>
        <p:spPr>
          <a:xfrm>
            <a:off x="43545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3" name="Text Placeholder 20"/>
          <p:cNvSpPr>
            <a:spLocks noGrp="1"/>
          </p:cNvSpPr>
          <p:nvPr>
            <p:ph type="body" sz="quarter" idx="15"/>
          </p:nvPr>
        </p:nvSpPr>
        <p:spPr>
          <a:xfrm>
            <a:off x="6411914" y="2311401"/>
            <a:ext cx="1741487" cy="497417"/>
          </a:xfrm>
        </p:spPr>
        <p:txBody>
          <a:bodyPr>
            <a:normAutofit/>
          </a:bodyPr>
          <a:lstStyle>
            <a:lvl1pPr marL="0" indent="0">
              <a:buNone/>
              <a:defRPr sz="1400">
                <a:latin typeface="Open Sans" pitchFamily="34" charset="0"/>
                <a:ea typeface="Open Sans" pitchFamily="34" charset="0"/>
                <a:cs typeface="Open Sans" pitchFamily="34" charset="0"/>
              </a:defRPr>
            </a:lvl1pPr>
            <a:lvl2pPr marL="457200" indent="0">
              <a:buNone/>
              <a:defRPr>
                <a:latin typeface="Open Sans" pitchFamily="34" charset="0"/>
                <a:ea typeface="Open Sans" pitchFamily="34" charset="0"/>
                <a:cs typeface="Open Sans" pitchFamily="34" charset="0"/>
              </a:defRPr>
            </a:lvl2pPr>
            <a:lvl3pPr marL="914400" indent="0">
              <a:buNone/>
              <a:defRPr>
                <a:latin typeface="Open Sans" pitchFamily="34" charset="0"/>
                <a:ea typeface="Open Sans" pitchFamily="34" charset="0"/>
                <a:cs typeface="Open Sans" pitchFamily="34" charset="0"/>
              </a:defRPr>
            </a:lvl3pPr>
            <a:lvl4pPr marL="1371600" indent="0">
              <a:buNone/>
              <a:defRPr>
                <a:latin typeface="Open Sans" pitchFamily="34" charset="0"/>
                <a:ea typeface="Open Sans" pitchFamily="34" charset="0"/>
                <a:cs typeface="Open Sans" pitchFamily="34" charset="0"/>
              </a:defRPr>
            </a:lvl4pPr>
            <a:lvl5pPr marL="1828800" indent="0">
              <a:buNone/>
              <a:defRPr>
                <a:latin typeface="Open Sans" pitchFamily="34" charset="0"/>
                <a:ea typeface="Open Sans" pitchFamily="34" charset="0"/>
                <a:cs typeface="Open Sans" pitchFamily="34" charset="0"/>
              </a:defRPr>
            </a:lvl5pPr>
          </a:lstStyle>
          <a:p>
            <a:pPr lvl="0"/>
            <a:endParaRPr lang="en-JM" dirty="0"/>
          </a:p>
        </p:txBody>
      </p:sp>
      <p:sp>
        <p:nvSpPr>
          <p:cNvPr id="25" name="Text Placeholder 24"/>
          <p:cNvSpPr>
            <a:spLocks noGrp="1"/>
          </p:cNvSpPr>
          <p:nvPr>
            <p:ph type="body" sz="quarter" idx="16"/>
          </p:nvPr>
        </p:nvSpPr>
        <p:spPr>
          <a:xfrm>
            <a:off x="4343400" y="2957576"/>
            <a:ext cx="1752600" cy="2251835"/>
          </a:xfrm>
        </p:spPr>
        <p:txBody>
          <a:bodyPr>
            <a:noAutofit/>
          </a:bodyPr>
          <a:lstStyle>
            <a:lvl1pPr marL="0" indent="0">
              <a:buFontTx/>
              <a:buNone/>
              <a:defRPr sz="13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
        <p:nvSpPr>
          <p:cNvPr id="26" name="Text Placeholder 24"/>
          <p:cNvSpPr>
            <a:spLocks noGrp="1"/>
          </p:cNvSpPr>
          <p:nvPr>
            <p:ph type="body" sz="quarter" idx="17"/>
          </p:nvPr>
        </p:nvSpPr>
        <p:spPr>
          <a:xfrm>
            <a:off x="6400800" y="2957576"/>
            <a:ext cx="1752600" cy="2251835"/>
          </a:xfrm>
        </p:spPr>
        <p:txBody>
          <a:bodyPr>
            <a:noAutofit/>
          </a:bodyPr>
          <a:lstStyle>
            <a:lvl1pPr marL="0" indent="0">
              <a:buFontTx/>
              <a:buNone/>
              <a:defRPr sz="1300"/>
            </a:lvl1pPr>
            <a:lvl2pPr marL="457200" indent="0">
              <a:buFontTx/>
              <a:buNone/>
              <a:defRPr sz="1100"/>
            </a:lvl2pPr>
            <a:lvl3pPr marL="914400" indent="0">
              <a:buFontTx/>
              <a:buNone/>
              <a:defRPr sz="1100"/>
            </a:lvl3pPr>
            <a:lvl4pPr marL="1371600" indent="0">
              <a:buFontTx/>
              <a:buNone/>
              <a:defRPr sz="1100"/>
            </a:lvl4pPr>
            <a:lvl5pPr marL="1828800" indent="0">
              <a:buFontTx/>
              <a:buNone/>
              <a:defRPr sz="1100"/>
            </a:lvl5pPr>
          </a:lstStyle>
          <a:p>
            <a:pPr lvl="0"/>
            <a:endParaRPr lang="en-JM" dirty="0"/>
          </a:p>
        </p:txBody>
      </p:sp>
    </p:spTree>
    <p:extLst>
      <p:ext uri="{BB962C8B-B14F-4D97-AF65-F5344CB8AC3E}">
        <p14:creationId xmlns:p14="http://schemas.microsoft.com/office/powerpoint/2010/main" val="225734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02A2F312-DFEF-4D4C-B56F-7BAE4ED7328D}" type="datetime1">
              <a:rPr lang="en-US" smtClean="0"/>
              <a:t>9/15/17</a:t>
            </a:fld>
            <a:endParaRPr lang="en-JM"/>
          </a:p>
        </p:txBody>
      </p:sp>
      <p:sp>
        <p:nvSpPr>
          <p:cNvPr id="8" name="Picture Placeholder 6"/>
          <p:cNvSpPr>
            <a:spLocks noGrp="1"/>
          </p:cNvSpPr>
          <p:nvPr>
            <p:ph type="pic" sz="quarter" idx="48"/>
          </p:nvPr>
        </p:nvSpPr>
        <p:spPr>
          <a:xfrm>
            <a:off x="3395472" y="1701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9" name="Picture Placeholder 6"/>
          <p:cNvSpPr>
            <a:spLocks noGrp="1"/>
          </p:cNvSpPr>
          <p:nvPr>
            <p:ph type="pic" sz="quarter" idx="49"/>
          </p:nvPr>
        </p:nvSpPr>
        <p:spPr>
          <a:xfrm>
            <a:off x="6019800" y="1701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0" name="Picture Placeholder 6"/>
          <p:cNvSpPr>
            <a:spLocks noGrp="1"/>
          </p:cNvSpPr>
          <p:nvPr>
            <p:ph type="pic" sz="quarter" idx="50"/>
          </p:nvPr>
        </p:nvSpPr>
        <p:spPr>
          <a:xfrm>
            <a:off x="771144"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1" name="Picture Placeholder 6"/>
          <p:cNvSpPr>
            <a:spLocks noGrp="1"/>
          </p:cNvSpPr>
          <p:nvPr>
            <p:ph type="pic" sz="quarter" idx="51"/>
          </p:nvPr>
        </p:nvSpPr>
        <p:spPr>
          <a:xfrm>
            <a:off x="3395472"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2" name="Picture Placeholder 6"/>
          <p:cNvSpPr>
            <a:spLocks noGrp="1"/>
          </p:cNvSpPr>
          <p:nvPr>
            <p:ph type="pic" sz="quarter" idx="52"/>
          </p:nvPr>
        </p:nvSpPr>
        <p:spPr>
          <a:xfrm>
            <a:off x="6019800" y="3733800"/>
            <a:ext cx="2624328" cy="2032000"/>
          </a:xfrm>
          <a:ln w="38100" cap="sq">
            <a:noFill/>
            <a:miter lim="800000"/>
          </a:ln>
        </p:spPr>
        <p:txBody>
          <a:bodyPr>
            <a:normAutofit/>
          </a:bodyPr>
          <a:lstStyle>
            <a:lvl1pPr marL="0" indent="0" algn="ctr">
              <a:buFontTx/>
              <a:buNone/>
              <a:defRPr sz="1100">
                <a:solidFill>
                  <a:schemeClr val="tx1">
                    <a:lumMod val="65000"/>
                    <a:lumOff val="35000"/>
                  </a:schemeClr>
                </a:solidFill>
                <a:latin typeface="+mj-lt"/>
                <a:cs typeface="Arial" pitchFamily="34" charset="0"/>
              </a:defRPr>
            </a:lvl1pPr>
          </a:lstStyle>
          <a:p>
            <a:endParaRPr lang="en-JM"/>
          </a:p>
        </p:txBody>
      </p:sp>
      <p:sp>
        <p:nvSpPr>
          <p:cNvPr id="14" name="Content Placeholder 13"/>
          <p:cNvSpPr>
            <a:spLocks noGrp="1"/>
          </p:cNvSpPr>
          <p:nvPr>
            <p:ph sz="quarter" idx="53"/>
          </p:nvPr>
        </p:nvSpPr>
        <p:spPr>
          <a:xfrm>
            <a:off x="762000" y="1701800"/>
            <a:ext cx="2633472" cy="2032000"/>
          </a:xfrm>
          <a:solidFill>
            <a:srgbClr val="00B0F0"/>
          </a:solidFill>
        </p:spPr>
        <p:txBody>
          <a:bodyPr>
            <a:normAutofit/>
          </a:bodyPr>
          <a:lstStyle>
            <a:lvl1pPr marL="0" indent="0">
              <a:buFontTx/>
              <a:buNone/>
              <a:defRPr sz="1300">
                <a:solidFill>
                  <a:schemeClr val="bg1"/>
                </a:solidFill>
              </a:defRPr>
            </a:lvl1pPr>
          </a:lstStyle>
          <a:p>
            <a:pPr lvl="0"/>
            <a:endParaRPr lang="en-JM" dirty="0"/>
          </a:p>
        </p:txBody>
      </p:sp>
    </p:spTree>
    <p:extLst>
      <p:ext uri="{BB962C8B-B14F-4D97-AF65-F5344CB8AC3E}">
        <p14:creationId xmlns:p14="http://schemas.microsoft.com/office/powerpoint/2010/main" val="2692869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56D4CC9F-F70F-6D41-AE24-8A644CB3FA68}" type="datetime1">
              <a:rPr lang="en-US" smtClean="0"/>
              <a:t>9/15/17</a:t>
            </a:fld>
            <a:endParaRPr lang="en-JM"/>
          </a:p>
        </p:txBody>
      </p:sp>
      <p:sp>
        <p:nvSpPr>
          <p:cNvPr id="7" name="Text Placeholder 5"/>
          <p:cNvSpPr>
            <a:spLocks noGrp="1"/>
          </p:cNvSpPr>
          <p:nvPr>
            <p:ph type="body" sz="quarter" idx="13"/>
          </p:nvPr>
        </p:nvSpPr>
        <p:spPr>
          <a:xfrm>
            <a:off x="457200" y="1498600"/>
            <a:ext cx="8229600" cy="4368800"/>
          </a:xfrm>
        </p:spPr>
        <p:txBody>
          <a:bodyPr>
            <a:normAutofit/>
          </a:bodyPr>
          <a:lstStyle>
            <a:lvl1pPr marL="342900" indent="-342900">
              <a:buFont typeface="Courier New" pitchFamily="49" charset="0"/>
              <a:buChar char="o"/>
              <a:defRPr sz="1300">
                <a:solidFill>
                  <a:schemeClr val="tx1">
                    <a:lumMod val="75000"/>
                    <a:lumOff val="25000"/>
                  </a:schemeClr>
                </a:solidFill>
                <a:latin typeface="+mj-lt"/>
              </a:defRPr>
            </a:lvl1pPr>
            <a:lvl2pPr marL="742950" indent="-285750">
              <a:buFont typeface="Sketch Rockwell" pitchFamily="2" charset="0"/>
              <a:buChar char="o"/>
              <a:defRPr>
                <a:solidFill>
                  <a:schemeClr val="tx1">
                    <a:lumMod val="65000"/>
                    <a:lumOff val="35000"/>
                  </a:schemeClr>
                </a:solidFill>
                <a:latin typeface="Futura LT Book" pitchFamily="2" charset="0"/>
              </a:defRPr>
            </a:lvl2pPr>
            <a:lvl3pPr marL="1143000" indent="-228600">
              <a:buFont typeface="Sketch Rockwell" pitchFamily="2" charset="0"/>
              <a:buChar char="o"/>
              <a:defRPr>
                <a:solidFill>
                  <a:schemeClr val="tx1">
                    <a:lumMod val="65000"/>
                    <a:lumOff val="35000"/>
                  </a:schemeClr>
                </a:solidFill>
                <a:latin typeface="Futura LT Book" pitchFamily="2" charset="0"/>
              </a:defRPr>
            </a:lvl3pPr>
            <a:lvl4pPr marL="1600200" indent="-228600">
              <a:buFont typeface="Sketch Rockwell" pitchFamily="2" charset="0"/>
              <a:buChar char="o"/>
              <a:defRPr>
                <a:solidFill>
                  <a:schemeClr val="tx1">
                    <a:lumMod val="65000"/>
                    <a:lumOff val="35000"/>
                  </a:schemeClr>
                </a:solidFill>
                <a:latin typeface="Futura LT Book" pitchFamily="2" charset="0"/>
              </a:defRPr>
            </a:lvl4pPr>
            <a:lvl5pPr marL="2057400" indent="-228600">
              <a:buFont typeface="Sketch Rockwell" pitchFamily="2" charset="0"/>
              <a:buChar char="o"/>
              <a:defRPr>
                <a:solidFill>
                  <a:schemeClr val="tx1">
                    <a:lumMod val="65000"/>
                    <a:lumOff val="35000"/>
                  </a:schemeClr>
                </a:solidFill>
                <a:latin typeface="Futura LT Book" pitchFamily="2" charset="0"/>
              </a:defRPr>
            </a:lvl5pPr>
          </a:lstStyle>
          <a:p>
            <a:pPr lvl="0"/>
            <a:endParaRPr lang="en-JM" dirty="0"/>
          </a:p>
        </p:txBody>
      </p:sp>
    </p:spTree>
    <p:extLst>
      <p:ext uri="{BB962C8B-B14F-4D97-AF65-F5344CB8AC3E}">
        <p14:creationId xmlns:p14="http://schemas.microsoft.com/office/powerpoint/2010/main" val="251070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C3B547AC-016F-B747-9430-946157526BB9}" type="datetime1">
              <a:rPr lang="en-US" smtClean="0"/>
              <a:t>9/15/17</a:t>
            </a:fld>
            <a:endParaRPr lang="en-JM"/>
          </a:p>
        </p:txBody>
      </p:sp>
      <p:sp>
        <p:nvSpPr>
          <p:cNvPr id="7" name="Text Placeholder 13"/>
          <p:cNvSpPr>
            <a:spLocks noGrp="1"/>
          </p:cNvSpPr>
          <p:nvPr>
            <p:ph type="body" sz="quarter" idx="47"/>
          </p:nvPr>
        </p:nvSpPr>
        <p:spPr>
          <a:xfrm>
            <a:off x="1340484" y="20462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8" name="Text Placeholder 13"/>
          <p:cNvSpPr>
            <a:spLocks noGrp="1"/>
          </p:cNvSpPr>
          <p:nvPr>
            <p:ph type="body" sz="quarter" idx="48"/>
          </p:nvPr>
        </p:nvSpPr>
        <p:spPr>
          <a:xfrm>
            <a:off x="1340802" y="27574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9" name="Text Placeholder 13"/>
          <p:cNvSpPr>
            <a:spLocks noGrp="1"/>
          </p:cNvSpPr>
          <p:nvPr>
            <p:ph type="body" sz="quarter" idx="49"/>
          </p:nvPr>
        </p:nvSpPr>
        <p:spPr>
          <a:xfrm>
            <a:off x="1341120" y="34686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0" name="Text Placeholder 13"/>
          <p:cNvSpPr>
            <a:spLocks noGrp="1"/>
          </p:cNvSpPr>
          <p:nvPr>
            <p:ph type="body" sz="quarter" idx="50"/>
          </p:nvPr>
        </p:nvSpPr>
        <p:spPr>
          <a:xfrm>
            <a:off x="1341120" y="4209529"/>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1" name="Text Placeholder 13"/>
          <p:cNvSpPr>
            <a:spLocks noGrp="1"/>
          </p:cNvSpPr>
          <p:nvPr>
            <p:ph type="body" sz="quarter" idx="51"/>
          </p:nvPr>
        </p:nvSpPr>
        <p:spPr>
          <a:xfrm>
            <a:off x="1341120" y="48910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2" name="Content Placeholder 6"/>
          <p:cNvSpPr>
            <a:spLocks noGrp="1" noChangeAspect="1"/>
          </p:cNvSpPr>
          <p:nvPr>
            <p:ph sz="quarter" idx="55" hasCustomPrompt="1"/>
          </p:nvPr>
        </p:nvSpPr>
        <p:spPr>
          <a:xfrm>
            <a:off x="838200" y="2061101"/>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3" name="Content Placeholder 6"/>
          <p:cNvSpPr>
            <a:spLocks noGrp="1" noChangeAspect="1"/>
          </p:cNvSpPr>
          <p:nvPr>
            <p:ph sz="quarter" idx="56" hasCustomPrompt="1"/>
          </p:nvPr>
        </p:nvSpPr>
        <p:spPr>
          <a:xfrm>
            <a:off x="838200" y="27887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4" name="Content Placeholder 6"/>
          <p:cNvSpPr>
            <a:spLocks noGrp="1" noChangeAspect="1"/>
          </p:cNvSpPr>
          <p:nvPr>
            <p:ph sz="quarter" idx="57" hasCustomPrompt="1"/>
          </p:nvPr>
        </p:nvSpPr>
        <p:spPr>
          <a:xfrm>
            <a:off x="838200" y="34796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5" name="Content Placeholder 6"/>
          <p:cNvSpPr>
            <a:spLocks noGrp="1" noChangeAspect="1"/>
          </p:cNvSpPr>
          <p:nvPr>
            <p:ph sz="quarter" idx="58" hasCustomPrompt="1"/>
          </p:nvPr>
        </p:nvSpPr>
        <p:spPr>
          <a:xfrm>
            <a:off x="838200" y="42111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6" name="Content Placeholder 6"/>
          <p:cNvSpPr>
            <a:spLocks noGrp="1" noChangeAspect="1"/>
          </p:cNvSpPr>
          <p:nvPr>
            <p:ph sz="quarter" idx="59" hasCustomPrompt="1"/>
          </p:nvPr>
        </p:nvSpPr>
        <p:spPr>
          <a:xfrm>
            <a:off x="838200" y="49020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17" name="Text Placeholder 13"/>
          <p:cNvSpPr>
            <a:spLocks noGrp="1"/>
          </p:cNvSpPr>
          <p:nvPr>
            <p:ph type="body" sz="quarter" idx="60"/>
          </p:nvPr>
        </p:nvSpPr>
        <p:spPr>
          <a:xfrm>
            <a:off x="5486082" y="20462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8" name="Text Placeholder 13"/>
          <p:cNvSpPr>
            <a:spLocks noGrp="1"/>
          </p:cNvSpPr>
          <p:nvPr>
            <p:ph type="body" sz="quarter" idx="61"/>
          </p:nvPr>
        </p:nvSpPr>
        <p:spPr>
          <a:xfrm>
            <a:off x="5486400" y="27574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19" name="Text Placeholder 13"/>
          <p:cNvSpPr>
            <a:spLocks noGrp="1"/>
          </p:cNvSpPr>
          <p:nvPr>
            <p:ph type="body" sz="quarter" idx="62"/>
          </p:nvPr>
        </p:nvSpPr>
        <p:spPr>
          <a:xfrm>
            <a:off x="5486400" y="34686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0" name="Text Placeholder 13"/>
          <p:cNvSpPr>
            <a:spLocks noGrp="1"/>
          </p:cNvSpPr>
          <p:nvPr>
            <p:ph type="body" sz="quarter" idx="63"/>
          </p:nvPr>
        </p:nvSpPr>
        <p:spPr>
          <a:xfrm>
            <a:off x="5486400" y="4209529"/>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1" name="Text Placeholder 13"/>
          <p:cNvSpPr>
            <a:spLocks noGrp="1"/>
          </p:cNvSpPr>
          <p:nvPr>
            <p:ph type="body" sz="quarter" idx="64"/>
          </p:nvPr>
        </p:nvSpPr>
        <p:spPr>
          <a:xfrm>
            <a:off x="5486400" y="4891096"/>
            <a:ext cx="3048000" cy="537633"/>
          </a:xfrm>
        </p:spPr>
        <p:txBody>
          <a:bodyPr anchor="ctr">
            <a:normAutofit/>
          </a:bodyPr>
          <a:lstStyle>
            <a:lvl1pPr marL="0" indent="0">
              <a:buFontTx/>
              <a:buNone/>
              <a:defRPr sz="1300" b="0">
                <a:solidFill>
                  <a:schemeClr val="tx1">
                    <a:lumMod val="65000"/>
                    <a:lumOff val="35000"/>
                  </a:schemeClr>
                </a:solidFill>
                <a:latin typeface="+mj-lt"/>
                <a:ea typeface="Open Sans Extrabold" pitchFamily="34" charset="0"/>
                <a:cs typeface="Open Sans Extrabold" pitchFamily="34" charset="0"/>
              </a:defRPr>
            </a:lvl1pPr>
          </a:lstStyle>
          <a:p>
            <a:pPr lvl="0"/>
            <a:endParaRPr lang="en-JM" dirty="0"/>
          </a:p>
        </p:txBody>
      </p:sp>
      <p:sp>
        <p:nvSpPr>
          <p:cNvPr id="22" name="Content Placeholder 6"/>
          <p:cNvSpPr>
            <a:spLocks noGrp="1" noChangeAspect="1"/>
          </p:cNvSpPr>
          <p:nvPr>
            <p:ph sz="quarter" idx="65" hasCustomPrompt="1"/>
          </p:nvPr>
        </p:nvSpPr>
        <p:spPr>
          <a:xfrm>
            <a:off x="4983480" y="2061101"/>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3" name="Content Placeholder 6"/>
          <p:cNvSpPr>
            <a:spLocks noGrp="1" noChangeAspect="1"/>
          </p:cNvSpPr>
          <p:nvPr>
            <p:ph sz="quarter" idx="66" hasCustomPrompt="1"/>
          </p:nvPr>
        </p:nvSpPr>
        <p:spPr>
          <a:xfrm>
            <a:off x="4983480" y="27887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4" name="Content Placeholder 6"/>
          <p:cNvSpPr>
            <a:spLocks noGrp="1" noChangeAspect="1"/>
          </p:cNvSpPr>
          <p:nvPr>
            <p:ph sz="quarter" idx="67" hasCustomPrompt="1"/>
          </p:nvPr>
        </p:nvSpPr>
        <p:spPr>
          <a:xfrm>
            <a:off x="4983480" y="34796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5" name="Content Placeholder 6"/>
          <p:cNvSpPr>
            <a:spLocks noGrp="1" noChangeAspect="1"/>
          </p:cNvSpPr>
          <p:nvPr>
            <p:ph sz="quarter" idx="68" hasCustomPrompt="1"/>
          </p:nvPr>
        </p:nvSpPr>
        <p:spPr>
          <a:xfrm>
            <a:off x="4983480" y="421112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
        <p:nvSpPr>
          <p:cNvPr id="26" name="Content Placeholder 6"/>
          <p:cNvSpPr>
            <a:spLocks noGrp="1" noChangeAspect="1"/>
          </p:cNvSpPr>
          <p:nvPr>
            <p:ph sz="quarter" idx="69" hasCustomPrompt="1"/>
          </p:nvPr>
        </p:nvSpPr>
        <p:spPr>
          <a:xfrm>
            <a:off x="4983480" y="4902002"/>
            <a:ext cx="411480" cy="431998"/>
          </a:xfrm>
          <a:prstGeom prst="rect">
            <a:avLst/>
          </a:prstGeom>
          <a:solidFill>
            <a:srgbClr val="00B0F0"/>
          </a:solidFill>
        </p:spPr>
        <p:txBody>
          <a:bodyPr anchor="ctr">
            <a:noAutofit/>
          </a:bodyPr>
          <a:lstStyle>
            <a:lvl1pPr marL="0" indent="0" algn="ctr">
              <a:buFontTx/>
              <a:buNone/>
              <a:defRPr sz="1800">
                <a:solidFill>
                  <a:schemeClr val="bg1"/>
                </a:solidFill>
                <a:latin typeface="Open Sans" pitchFamily="34" charset="0"/>
                <a:ea typeface="Open Sans" pitchFamily="34" charset="0"/>
                <a:cs typeface="Open Sans" pitchFamily="34" charset="0"/>
              </a:defRPr>
            </a:lvl1pPr>
          </a:lstStyle>
          <a:p>
            <a:pPr lvl="0"/>
            <a:r>
              <a:rPr lang="en-JM" dirty="0" smtClean="0"/>
              <a:t>1</a:t>
            </a:r>
            <a:endParaRPr lang="en-JM" dirty="0"/>
          </a:p>
        </p:txBody>
      </p:sp>
    </p:spTree>
    <p:extLst>
      <p:ext uri="{BB962C8B-B14F-4D97-AF65-F5344CB8AC3E}">
        <p14:creationId xmlns:p14="http://schemas.microsoft.com/office/powerpoint/2010/main" val="889010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JM"/>
          </a:p>
        </p:txBody>
      </p:sp>
      <p:sp>
        <p:nvSpPr>
          <p:cNvPr id="4" name="Date Placeholder 3"/>
          <p:cNvSpPr>
            <a:spLocks noGrp="1"/>
          </p:cNvSpPr>
          <p:nvPr>
            <p:ph type="dt" sz="half" idx="10"/>
          </p:nvPr>
        </p:nvSpPr>
        <p:spPr/>
        <p:txBody>
          <a:bodyPr/>
          <a:lstStyle/>
          <a:p>
            <a:fld id="{757821E4-744E-C54F-9B46-F10C7918CE8A}" type="datetime1">
              <a:rPr lang="en-US" smtClean="0"/>
              <a:t>9/15/17</a:t>
            </a:fld>
            <a:endParaRPr lang="en-JM"/>
          </a:p>
        </p:txBody>
      </p:sp>
      <p:sp>
        <p:nvSpPr>
          <p:cNvPr id="11" name="Chart Placeholder 3"/>
          <p:cNvSpPr>
            <a:spLocks noGrp="1"/>
          </p:cNvSpPr>
          <p:nvPr>
            <p:ph type="chart" sz="quarter" idx="53"/>
          </p:nvPr>
        </p:nvSpPr>
        <p:spPr>
          <a:xfrm>
            <a:off x="762000" y="1803400"/>
            <a:ext cx="4572000" cy="3962400"/>
          </a:xfrm>
        </p:spPr>
        <p:txBody>
          <a:bodyPr/>
          <a:lstStyle/>
          <a:p>
            <a:endParaRPr lang="en-JM"/>
          </a:p>
        </p:txBody>
      </p:sp>
      <p:sp>
        <p:nvSpPr>
          <p:cNvPr id="19" name="Text Placeholder 18"/>
          <p:cNvSpPr>
            <a:spLocks noGrp="1"/>
          </p:cNvSpPr>
          <p:nvPr>
            <p:ph type="body" sz="quarter" idx="54"/>
          </p:nvPr>
        </p:nvSpPr>
        <p:spPr>
          <a:xfrm>
            <a:off x="5943600" y="4343400"/>
            <a:ext cx="2743200" cy="406400"/>
          </a:xfrm>
        </p:spPr>
        <p:txBody>
          <a:bodyPr>
            <a:noAutofit/>
          </a:bodyPr>
          <a:lstStyle>
            <a:lvl1pPr marL="0" indent="0">
              <a:buFontTx/>
              <a:buNone/>
              <a:defRPr sz="1200">
                <a:solidFill>
                  <a:srgbClr val="00B0F0"/>
                </a:solidFill>
                <a:latin typeface="Open Sans" pitchFamily="34" charset="0"/>
                <a:ea typeface="Open Sans" pitchFamily="34" charset="0"/>
                <a:cs typeface="Open Sans" pitchFamily="34" charset="0"/>
              </a:defRPr>
            </a:lvl1pPr>
            <a:lvl2pPr marL="457200" indent="0">
              <a:buFontTx/>
              <a:buNone/>
              <a:defRPr sz="1200">
                <a:latin typeface="Open Sans" pitchFamily="34" charset="0"/>
                <a:ea typeface="Open Sans" pitchFamily="34" charset="0"/>
                <a:cs typeface="Open Sans" pitchFamily="34" charset="0"/>
              </a:defRPr>
            </a:lvl2pPr>
            <a:lvl3pPr marL="914400" indent="0">
              <a:buFontTx/>
              <a:buNone/>
              <a:defRPr sz="1200">
                <a:latin typeface="Open Sans" pitchFamily="34" charset="0"/>
                <a:ea typeface="Open Sans" pitchFamily="34" charset="0"/>
                <a:cs typeface="Open Sans" pitchFamily="34" charset="0"/>
              </a:defRPr>
            </a:lvl3pPr>
            <a:lvl4pPr marL="1371600" indent="0">
              <a:buFontTx/>
              <a:buNone/>
              <a:defRPr sz="1200">
                <a:latin typeface="Open Sans" pitchFamily="34" charset="0"/>
                <a:ea typeface="Open Sans" pitchFamily="34" charset="0"/>
                <a:cs typeface="Open Sans" pitchFamily="34" charset="0"/>
              </a:defRPr>
            </a:lvl4pPr>
            <a:lvl5pPr marL="1828800" indent="0">
              <a:buFontTx/>
              <a:buNone/>
              <a:defRPr sz="1200">
                <a:latin typeface="Open Sans" pitchFamily="34" charset="0"/>
                <a:ea typeface="Open Sans" pitchFamily="34" charset="0"/>
                <a:cs typeface="Open Sans" pitchFamily="34" charset="0"/>
              </a:defRPr>
            </a:lvl5pPr>
          </a:lstStyle>
          <a:p>
            <a:pPr lvl="0"/>
            <a:endParaRPr lang="en-JM" dirty="0"/>
          </a:p>
        </p:txBody>
      </p:sp>
      <p:sp>
        <p:nvSpPr>
          <p:cNvPr id="21" name="Text Placeholder 20"/>
          <p:cNvSpPr>
            <a:spLocks noGrp="1"/>
          </p:cNvSpPr>
          <p:nvPr>
            <p:ph type="body" sz="quarter" idx="55"/>
          </p:nvPr>
        </p:nvSpPr>
        <p:spPr>
          <a:xfrm>
            <a:off x="5943600" y="4648200"/>
            <a:ext cx="2743200" cy="914400"/>
          </a:xfrm>
        </p:spPr>
        <p:txBody>
          <a:bodyPr>
            <a:normAutofit/>
          </a:bodyPr>
          <a:lstStyle>
            <a:lvl1pPr marL="0" indent="0">
              <a:buFontTx/>
              <a:buNone/>
              <a:defRPr sz="1300">
                <a:latin typeface="+mj-lt"/>
              </a:defRPr>
            </a:lvl1pPr>
          </a:lstStyle>
          <a:p>
            <a:pPr lvl="0"/>
            <a:endParaRPr lang="en-JM" dirty="0"/>
          </a:p>
        </p:txBody>
      </p:sp>
      <p:sp>
        <p:nvSpPr>
          <p:cNvPr id="23" name="Text Placeholder 22"/>
          <p:cNvSpPr>
            <a:spLocks noGrp="1"/>
          </p:cNvSpPr>
          <p:nvPr>
            <p:ph type="body" sz="quarter" idx="56"/>
          </p:nvPr>
        </p:nvSpPr>
        <p:spPr>
          <a:xfrm>
            <a:off x="5867400" y="1905001"/>
            <a:ext cx="1371600" cy="836084"/>
          </a:xfrm>
        </p:spPr>
        <p:txBody>
          <a:bodyPr>
            <a:normAutofit/>
          </a:bodyPr>
          <a:lstStyle>
            <a:lvl1pPr marL="0" indent="0">
              <a:buFontTx/>
              <a:buNone/>
              <a:defRPr sz="1400">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24" name="Text Placeholder 22"/>
          <p:cNvSpPr>
            <a:spLocks noGrp="1"/>
          </p:cNvSpPr>
          <p:nvPr>
            <p:ph type="body" sz="quarter" idx="57"/>
          </p:nvPr>
        </p:nvSpPr>
        <p:spPr>
          <a:xfrm>
            <a:off x="7315200" y="1905001"/>
            <a:ext cx="1371600" cy="836084"/>
          </a:xfrm>
        </p:spPr>
        <p:txBody>
          <a:bodyPr>
            <a:normAutofit/>
          </a:bodyPr>
          <a:lstStyle>
            <a:lvl1pPr marL="0" indent="0">
              <a:buFontTx/>
              <a:buNone/>
              <a:defRPr sz="1400">
                <a:latin typeface="Open Sans" pitchFamily="34" charset="0"/>
                <a:ea typeface="Open Sans" pitchFamily="34" charset="0"/>
                <a:cs typeface="Open Sans" pitchFamily="34" charset="0"/>
              </a:defRPr>
            </a:lvl1pPr>
            <a:lvl2pPr marL="457200" indent="0">
              <a:buFontTx/>
              <a:buNone/>
              <a:defRPr>
                <a:latin typeface="Open Sans" pitchFamily="34" charset="0"/>
                <a:ea typeface="Open Sans" pitchFamily="34" charset="0"/>
                <a:cs typeface="Open Sans" pitchFamily="34" charset="0"/>
              </a:defRPr>
            </a:lvl2pPr>
            <a:lvl3pPr marL="914400" indent="0">
              <a:buFontTx/>
              <a:buNone/>
              <a:defRPr>
                <a:latin typeface="Open Sans" pitchFamily="34" charset="0"/>
                <a:ea typeface="Open Sans" pitchFamily="34" charset="0"/>
                <a:cs typeface="Open Sans" pitchFamily="34" charset="0"/>
              </a:defRPr>
            </a:lvl3pPr>
            <a:lvl4pPr marL="1371600" indent="0">
              <a:buFontTx/>
              <a:buNone/>
              <a:defRPr>
                <a:latin typeface="Open Sans" pitchFamily="34" charset="0"/>
                <a:ea typeface="Open Sans" pitchFamily="34" charset="0"/>
                <a:cs typeface="Open Sans" pitchFamily="34" charset="0"/>
              </a:defRPr>
            </a:lvl4pPr>
            <a:lvl5pPr marL="1828800" indent="0">
              <a:buFontTx/>
              <a:buNone/>
              <a:defRPr>
                <a:latin typeface="Open Sans" pitchFamily="34" charset="0"/>
                <a:ea typeface="Open Sans" pitchFamily="34" charset="0"/>
                <a:cs typeface="Open Sans" pitchFamily="34" charset="0"/>
              </a:defRPr>
            </a:lvl5pPr>
          </a:lstStyle>
          <a:p>
            <a:pPr lvl="0"/>
            <a:endParaRPr lang="en-JM" dirty="0"/>
          </a:p>
        </p:txBody>
      </p:sp>
      <p:sp>
        <p:nvSpPr>
          <p:cNvPr id="26" name="Content Placeholder 25"/>
          <p:cNvSpPr>
            <a:spLocks noGrp="1"/>
          </p:cNvSpPr>
          <p:nvPr>
            <p:ph sz="quarter" idx="58"/>
          </p:nvPr>
        </p:nvSpPr>
        <p:spPr>
          <a:xfrm>
            <a:off x="5891214" y="2921000"/>
            <a:ext cx="2490787" cy="1195917"/>
          </a:xfrm>
          <a:solidFill>
            <a:srgbClr val="00B0F0"/>
          </a:solidFill>
        </p:spPr>
        <p:txBody>
          <a:bodyPr>
            <a:noAutofit/>
          </a:bodyPr>
          <a:lstStyle>
            <a:lvl1pPr marL="0" indent="0">
              <a:buFontTx/>
              <a:buNone/>
              <a:defRPr sz="1200">
                <a:solidFill>
                  <a:schemeClr val="bg1"/>
                </a:solidFill>
              </a:defRPr>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endParaRPr lang="en-JM" dirty="0"/>
          </a:p>
        </p:txBody>
      </p:sp>
    </p:spTree>
    <p:extLst>
      <p:ext uri="{BB962C8B-B14F-4D97-AF65-F5344CB8AC3E}">
        <p14:creationId xmlns:p14="http://schemas.microsoft.com/office/powerpoint/2010/main" val="3557684817"/>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 Id="rId4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theme" Target="../theme/theme2.xml"/><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39.xml"/><Relationship Id="rId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355600"/>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JM" dirty="0"/>
          </a:p>
        </p:txBody>
      </p:sp>
      <p:sp>
        <p:nvSpPr>
          <p:cNvPr id="3" name="Text Placeholder 2"/>
          <p:cNvSpPr>
            <a:spLocks noGrp="1"/>
          </p:cNvSpPr>
          <p:nvPr>
            <p:ph type="body" idx="1"/>
          </p:nvPr>
        </p:nvSpPr>
        <p:spPr>
          <a:xfrm>
            <a:off x="457200" y="1600202"/>
            <a:ext cx="8229600" cy="41655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JM" dirty="0"/>
          </a:p>
        </p:txBody>
      </p:sp>
      <p:sp>
        <p:nvSpPr>
          <p:cNvPr id="4" name="Date Placeholder 3"/>
          <p:cNvSpPr>
            <a:spLocks noGrp="1"/>
          </p:cNvSpPr>
          <p:nvPr>
            <p:ph type="dt" sz="half" idx="2"/>
          </p:nvPr>
        </p:nvSpPr>
        <p:spPr>
          <a:xfrm>
            <a:off x="6705600" y="17780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5FBB6D-9D9A-2E4C-A747-25B32BB46920}" type="datetime1">
              <a:rPr lang="en-US" smtClean="0"/>
              <a:t>9/15/17</a:t>
            </a:fld>
            <a:endParaRPr lang="en-JM"/>
          </a:p>
        </p:txBody>
      </p:sp>
      <p:sp>
        <p:nvSpPr>
          <p:cNvPr id="17" name="Rectangle 16"/>
          <p:cNvSpPr/>
          <p:nvPr userDrawn="1"/>
        </p:nvSpPr>
        <p:spPr>
          <a:xfrm>
            <a:off x="0" y="0"/>
            <a:ext cx="9144000" cy="192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33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 id="2147483688" r:id="rId4"/>
    <p:sldLayoutId id="2147483687" r:id="rId5"/>
    <p:sldLayoutId id="2147483686" r:id="rId6"/>
    <p:sldLayoutId id="2147483684" r:id="rId7"/>
    <p:sldLayoutId id="2147483683" r:id="rId8"/>
    <p:sldLayoutId id="2147483682" r:id="rId9"/>
    <p:sldLayoutId id="2147483680" r:id="rId10"/>
    <p:sldLayoutId id="2147483681" r:id="rId11"/>
    <p:sldLayoutId id="2147483678" r:id="rId12"/>
    <p:sldLayoutId id="2147483677" r:id="rId13"/>
    <p:sldLayoutId id="2147483676" r:id="rId14"/>
    <p:sldLayoutId id="2147483685" r:id="rId15"/>
    <p:sldLayoutId id="2147483674" r:id="rId16"/>
    <p:sldLayoutId id="2147483690" r:id="rId17"/>
    <p:sldLayoutId id="2147483675" r:id="rId18"/>
    <p:sldLayoutId id="2147483673" r:id="rId19"/>
    <p:sldLayoutId id="2147483672" r:id="rId20"/>
    <p:sldLayoutId id="2147483671" r:id="rId21"/>
    <p:sldLayoutId id="2147483691" r:id="rId22"/>
    <p:sldLayoutId id="2147483670" r:id="rId23"/>
    <p:sldLayoutId id="2147483669" r:id="rId24"/>
    <p:sldLayoutId id="2147483668" r:id="rId25"/>
    <p:sldLayoutId id="2147483667" r:id="rId26"/>
    <p:sldLayoutId id="2147483665" r:id="rId27"/>
    <p:sldLayoutId id="2147483663" r:id="rId28"/>
    <p:sldLayoutId id="2147483664" r:id="rId29"/>
    <p:sldLayoutId id="2147483666" r:id="rId30"/>
    <p:sldLayoutId id="2147483662" r:id="rId31"/>
    <p:sldLayoutId id="2147483661" r:id="rId32"/>
    <p:sldLayoutId id="2147483660" r:id="rId33"/>
    <p:sldLayoutId id="2147483651" r:id="rId34"/>
    <p:sldLayoutId id="2147483652" r:id="rId35"/>
    <p:sldLayoutId id="2147483653" r:id="rId36"/>
    <p:sldLayoutId id="2147483654" r:id="rId37"/>
    <p:sldLayoutId id="2147483655" r:id="rId38"/>
  </p:sldLayoutIdLst>
  <p:timing>
    <p:tnLst>
      <p:par>
        <p:cTn id="1" dur="indefinite" restart="never" nodeType="tmRoot"/>
      </p:par>
    </p:tnLst>
  </p:timing>
  <p:hf sldNum="0" hdr="0" dt="0"/>
  <p:txStyles>
    <p:titleStyle>
      <a:lvl1pPr algn="ctr" defTabSz="914400" rtl="0" eaLnBrk="1" latinLnBrk="0" hangingPunct="1">
        <a:spcBef>
          <a:spcPct val="0"/>
        </a:spcBef>
        <a:buNone/>
        <a:defRPr sz="4400" kern="1200">
          <a:solidFill>
            <a:schemeClr val="tx1">
              <a:lumMod val="85000"/>
              <a:lumOff val="15000"/>
            </a:schemeClr>
          </a:solidFill>
          <a:latin typeface="Open Sans Extrabold" pitchFamily="34" charset="0"/>
          <a:ea typeface="Open Sans Extrabold" pitchFamily="34" charset="0"/>
          <a:cs typeface="Open Sans Extrabold" pitchFamily="34" charset="0"/>
        </a:defRPr>
      </a:lvl1pPr>
    </p:titleStyle>
    <p:bodyStyle>
      <a:lvl1pPr marL="342900" indent="-342900" algn="l" defTabSz="914400" rtl="0" eaLnBrk="1" latinLnBrk="0" hangingPunct="1">
        <a:spcBef>
          <a:spcPct val="20000"/>
        </a:spcBef>
        <a:buFont typeface="Arial" pitchFamily="34" charset="0"/>
        <a:buChar char="•"/>
        <a:defRPr sz="20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2"/>
          <p:cNvSpPr>
            <a:spLocks noChangeArrowheads="1"/>
          </p:cNvSpPr>
          <p:nvPr userDrawn="1"/>
        </p:nvSpPr>
        <p:spPr bwMode="auto">
          <a:xfrm>
            <a:off x="0" y="0"/>
            <a:ext cx="9144000" cy="6858000"/>
          </a:xfrm>
          <a:prstGeom prst="rect">
            <a:avLst/>
          </a:prstGeom>
          <a:solidFill>
            <a:srgbClr val="56565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mtClean="0">
              <a:latin typeface="Calibri" pitchFamily="34" charset="0"/>
            </a:endParaRPr>
          </a:p>
        </p:txBody>
      </p:sp>
      <p:sp>
        <p:nvSpPr>
          <p:cNvPr id="8" name="Rectangle 2"/>
          <p:cNvSpPr>
            <a:spLocks noChangeArrowheads="1"/>
          </p:cNvSpPr>
          <p:nvPr userDrawn="1"/>
        </p:nvSpPr>
        <p:spPr bwMode="auto">
          <a:xfrm>
            <a:off x="-10762" y="0"/>
            <a:ext cx="9154762" cy="6858000"/>
          </a:xfrm>
          <a:prstGeom prst="rect">
            <a:avLst/>
          </a:prstGeom>
          <a:solidFill>
            <a:srgbClr val="565656"/>
          </a:solidFill>
          <a:ln w="9525">
            <a:noFill/>
            <a:miter lim="800000"/>
            <a:headEnd/>
            <a:tailEnd/>
          </a:ln>
        </p:spPr>
        <p:txBody>
          <a:bodyPr wrap="none" anchor="ctr"/>
          <a:lstStyle/>
          <a:p>
            <a:pPr fontAlgn="auto">
              <a:spcBef>
                <a:spcPts val="0"/>
              </a:spcBef>
              <a:spcAft>
                <a:spcPts val="0"/>
              </a:spcAft>
              <a:defRPr/>
            </a:pPr>
            <a:endParaRPr lang="en-US" sz="1800">
              <a:latin typeface="+mn-lt"/>
              <a:cs typeface="+mn-cs"/>
            </a:endParaRPr>
          </a:p>
        </p:txBody>
      </p:sp>
      <p:sp>
        <p:nvSpPr>
          <p:cNvPr id="28" name="AutoShape 3"/>
          <p:cNvSpPr>
            <a:spLocks noChangeArrowheads="1"/>
          </p:cNvSpPr>
          <p:nvPr userDrawn="1"/>
        </p:nvSpPr>
        <p:spPr bwMode="auto">
          <a:xfrm>
            <a:off x="15846" y="112714"/>
            <a:ext cx="9094818" cy="6711949"/>
          </a:xfrm>
          <a:prstGeom prst="roundRect">
            <a:avLst>
              <a:gd name="adj" fmla="val 3344"/>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smtClean="0">
              <a:latin typeface="Calibri" pitchFamily="34" charset="0"/>
            </a:endParaRPr>
          </a:p>
        </p:txBody>
      </p:sp>
      <p:sp>
        <p:nvSpPr>
          <p:cNvPr id="10" name="Rectangle 4"/>
          <p:cNvSpPr>
            <a:spLocks noChangeArrowheads="1"/>
          </p:cNvSpPr>
          <p:nvPr userDrawn="1"/>
        </p:nvSpPr>
        <p:spPr bwMode="auto">
          <a:xfrm>
            <a:off x="0" y="0"/>
            <a:ext cx="9144000" cy="457200"/>
          </a:xfrm>
          <a:prstGeom prst="rect">
            <a:avLst/>
          </a:prstGeom>
          <a:solidFill>
            <a:schemeClr val="tx1"/>
          </a:solidFill>
          <a:ln w="9525">
            <a:noFill/>
            <a:miter lim="800000"/>
            <a:headEnd/>
            <a:tailEnd/>
          </a:ln>
        </p:spPr>
        <p:txBody>
          <a:bodyPr wrap="none" anchor="ctr"/>
          <a:lstStyle/>
          <a:p>
            <a:pPr fontAlgn="auto">
              <a:spcBef>
                <a:spcPts val="0"/>
              </a:spcBef>
              <a:spcAft>
                <a:spcPts val="0"/>
              </a:spcAft>
              <a:defRPr/>
            </a:pPr>
            <a:endParaRPr lang="en-US" sz="1800">
              <a:latin typeface="+mn-lt"/>
              <a:cs typeface="+mn-cs"/>
            </a:endParaRPr>
          </a:p>
        </p:txBody>
      </p:sp>
      <p:sp>
        <p:nvSpPr>
          <p:cNvPr id="22" name="Oval 8"/>
          <p:cNvSpPr>
            <a:spLocks noChangeArrowheads="1"/>
          </p:cNvSpPr>
          <p:nvPr userDrawn="1"/>
        </p:nvSpPr>
        <p:spPr bwMode="auto">
          <a:xfrm>
            <a:off x="-24633" y="3837"/>
            <a:ext cx="786044" cy="768705"/>
          </a:xfrm>
          <a:prstGeom prst="ellipse">
            <a:avLst/>
          </a:prstGeom>
          <a:solidFill>
            <a:srgbClr val="CDBB33"/>
          </a:solidFill>
          <a:ln w="25400">
            <a:solidFill>
              <a:srgbClr val="CDBB33"/>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endParaRPr lang="en-US" altLang="en-US" smtClean="0">
              <a:solidFill>
                <a:srgbClr val="CDBB33"/>
              </a:solidFill>
              <a:latin typeface="Calibri" pitchFamily="34" charset="0"/>
            </a:endParaRPr>
          </a:p>
        </p:txBody>
      </p:sp>
      <p:sp>
        <p:nvSpPr>
          <p:cNvPr id="2" name="Title Placeholder 1"/>
          <p:cNvSpPr>
            <a:spLocks noGrp="1"/>
          </p:cNvSpPr>
          <p:nvPr userDrawn="1">
            <p:ph type="title"/>
          </p:nvPr>
        </p:nvSpPr>
        <p:spPr>
          <a:xfrm>
            <a:off x="628650" y="669027"/>
            <a:ext cx="7886700" cy="72638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628650" y="1552575"/>
            <a:ext cx="7886700" cy="462438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userDrawn="1">
            <p:ph type="sldNum" sz="quarter" idx="4"/>
          </p:nvPr>
        </p:nvSpPr>
        <p:spPr>
          <a:xfrm>
            <a:off x="8578453" y="6301740"/>
            <a:ext cx="423001" cy="473075"/>
          </a:xfrm>
          <a:prstGeom prst="rect">
            <a:avLst/>
          </a:prstGeom>
        </p:spPr>
        <p:txBody>
          <a:bodyPr vert="horz" lIns="91440" tIns="45720" rIns="91440" bIns="45720" rtlCol="0" anchor="ctr"/>
          <a:lstStyle>
            <a:lvl1pPr algn="r">
              <a:defRPr sz="1200">
                <a:solidFill>
                  <a:schemeClr val="tx1">
                    <a:tint val="75000"/>
                  </a:schemeClr>
                </a:solidFill>
              </a:defRPr>
            </a:lvl1pPr>
          </a:lstStyle>
          <a:p>
            <a:fld id="{AAFA9EC9-0311-46BB-9D80-C90F63000901}" type="slidenum">
              <a:rPr lang="en-US" smtClean="0"/>
              <a:pPr/>
              <a:t>‹#›</a:t>
            </a:fld>
            <a:endParaRPr lang="en-US" dirty="0"/>
          </a:p>
        </p:txBody>
      </p:sp>
      <p:sp>
        <p:nvSpPr>
          <p:cNvPr id="7" name="Footer Placeholder 6"/>
          <p:cNvSpPr>
            <a:spLocks noGrp="1"/>
          </p:cNvSpPr>
          <p:nvPr userDrawn="1">
            <p:ph type="ftr" sz="quarter" idx="3"/>
          </p:nvPr>
        </p:nvSpPr>
        <p:spPr>
          <a:xfrm>
            <a:off x="126181" y="6301740"/>
            <a:ext cx="7456528" cy="4730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Rectangle 14"/>
          <p:cNvSpPr/>
          <p:nvPr userDrawn="1"/>
        </p:nvSpPr>
        <p:spPr>
          <a:xfrm>
            <a:off x="707999" y="452769"/>
            <a:ext cx="7966876" cy="45719"/>
          </a:xfrm>
          <a:prstGeom prst="rect">
            <a:avLst/>
          </a:prstGeom>
          <a:solidFill>
            <a:srgbClr val="CDBB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0" y="-9833"/>
            <a:ext cx="9144000" cy="733094"/>
            <a:chOff x="0" y="-1882"/>
            <a:chExt cx="9144000" cy="733094"/>
          </a:xfrm>
        </p:grpSpPr>
        <p:sp>
          <p:nvSpPr>
            <p:cNvPr id="11" name="Rectangle 5"/>
            <p:cNvSpPr>
              <a:spLocks noChangeArrowheads="1"/>
            </p:cNvSpPr>
            <p:nvPr userDrawn="1"/>
          </p:nvSpPr>
          <p:spPr bwMode="auto">
            <a:xfrm>
              <a:off x="0" y="-1882"/>
              <a:ext cx="9144000" cy="467737"/>
            </a:xfrm>
            <a:prstGeom prst="rect">
              <a:avLst/>
            </a:prstGeom>
            <a:solidFill>
              <a:srgbClr val="203B8C"/>
            </a:solidFill>
            <a:ln w="38100">
              <a:noFill/>
              <a:miter lim="800000"/>
              <a:headEnd/>
              <a:tailEnd/>
            </a:ln>
          </p:spPr>
          <p:txBody>
            <a:bodyPr wrap="none" anchor="ctr"/>
            <a:lstStyle/>
            <a:p>
              <a:pPr fontAlgn="auto">
                <a:spcBef>
                  <a:spcPts val="0"/>
                </a:spcBef>
                <a:spcAft>
                  <a:spcPts val="0"/>
                </a:spcAft>
                <a:defRPr/>
              </a:pPr>
              <a:endParaRPr lang="en-US" sz="1800">
                <a:latin typeface="+mn-lt"/>
                <a:cs typeface="+mn-cs"/>
              </a:endParaRPr>
            </a:p>
          </p:txBody>
        </p:sp>
        <p:sp>
          <p:nvSpPr>
            <p:cNvPr id="12" name="Text Box 7"/>
            <p:cNvSpPr txBox="1">
              <a:spLocks noChangeArrowheads="1"/>
            </p:cNvSpPr>
            <p:nvPr userDrawn="1"/>
          </p:nvSpPr>
          <p:spPr bwMode="auto">
            <a:xfrm>
              <a:off x="707998" y="100041"/>
              <a:ext cx="2590800" cy="276999"/>
            </a:xfrm>
            <a:prstGeom prst="rect">
              <a:avLst/>
            </a:prstGeom>
            <a:noFill/>
            <a:ln w="9525">
              <a:noFill/>
              <a:miter lim="800000"/>
              <a:headEnd/>
              <a:tailEnd/>
            </a:ln>
          </p:spPr>
          <p:txBody>
            <a:bodyPr>
              <a:spAutoFit/>
            </a:bodyPr>
            <a:lstStyle/>
            <a:p>
              <a:pPr fontAlgn="auto">
                <a:spcBef>
                  <a:spcPct val="50000"/>
                </a:spcBef>
                <a:spcAft>
                  <a:spcPts val="0"/>
                </a:spcAft>
                <a:defRPr/>
              </a:pPr>
              <a:r>
                <a:rPr lang="en-US" sz="1200" b="1" dirty="0" smtClean="0">
                  <a:solidFill>
                    <a:schemeClr val="bg1"/>
                  </a:solidFill>
                  <a:latin typeface="YaleDesign-Roman" pitchFamily="-32" charset="0"/>
                  <a:cs typeface="+mn-cs"/>
                </a:rPr>
                <a:t>Alex Litoiu</a:t>
              </a:r>
              <a:endParaRPr lang="en-US" sz="1200" b="1" dirty="0">
                <a:solidFill>
                  <a:schemeClr val="bg1"/>
                </a:solidFill>
                <a:latin typeface="YaleDesign-Roman" pitchFamily="-32" charset="0"/>
                <a:cs typeface="+mn-cs"/>
              </a:endParaRPr>
            </a:p>
          </p:txBody>
        </p:sp>
        <p:sp>
          <p:nvSpPr>
            <p:cNvPr id="13" name="Text Box 12"/>
            <p:cNvSpPr txBox="1">
              <a:spLocks noChangeArrowheads="1"/>
            </p:cNvSpPr>
            <p:nvPr userDrawn="1"/>
          </p:nvSpPr>
          <p:spPr bwMode="auto">
            <a:xfrm>
              <a:off x="3723085" y="31912"/>
              <a:ext cx="4720158" cy="276999"/>
            </a:xfrm>
            <a:prstGeom prst="rect">
              <a:avLst/>
            </a:prstGeom>
            <a:noFill/>
            <a:ln w="9525">
              <a:noFill/>
              <a:miter lim="800000"/>
              <a:headEnd/>
              <a:tailEnd/>
            </a:ln>
          </p:spPr>
          <p:txBody>
            <a:bodyPr wrap="square" anchor="b">
              <a:spAutoFit/>
            </a:bodyPr>
            <a:lstStyle/>
            <a:p>
              <a:pPr algn="r" fontAlgn="auto">
                <a:spcBef>
                  <a:spcPct val="50000"/>
                </a:spcBef>
                <a:spcAft>
                  <a:spcPts val="0"/>
                </a:spcAft>
                <a:defRPr/>
              </a:pPr>
              <a:r>
                <a:rPr lang="en-US" sz="1200" b="1" dirty="0">
                  <a:solidFill>
                    <a:schemeClr val="bg1"/>
                  </a:solidFill>
                  <a:latin typeface="YaleDesign-Roman" pitchFamily="-32" charset="0"/>
                  <a:cs typeface="+mn-cs"/>
                </a:rPr>
                <a:t>Yale University</a:t>
              </a:r>
            </a:p>
          </p:txBody>
        </p:sp>
        <p:sp>
          <p:nvSpPr>
            <p:cNvPr id="14" name="Text Box 12"/>
            <p:cNvSpPr txBox="1">
              <a:spLocks noChangeArrowheads="1"/>
            </p:cNvSpPr>
            <p:nvPr userDrawn="1"/>
          </p:nvSpPr>
          <p:spPr bwMode="auto">
            <a:xfrm>
              <a:off x="3434805" y="221193"/>
              <a:ext cx="4999841" cy="261610"/>
            </a:xfrm>
            <a:prstGeom prst="rect">
              <a:avLst/>
            </a:prstGeom>
            <a:noFill/>
            <a:ln w="9525">
              <a:noFill/>
              <a:miter lim="800000"/>
              <a:headEnd/>
              <a:tailEnd/>
            </a:ln>
          </p:spPr>
          <p:txBody>
            <a:bodyPr wrap="square">
              <a:spAutoFit/>
            </a:bodyPr>
            <a:lstStyle/>
            <a:p>
              <a:pPr algn="r" fontAlgn="auto">
                <a:spcBef>
                  <a:spcPct val="50000"/>
                </a:spcBef>
                <a:spcAft>
                  <a:spcPts val="0"/>
                </a:spcAft>
                <a:defRPr/>
              </a:pPr>
              <a:r>
                <a:rPr lang="en-US" sz="1050" b="1" i="1" dirty="0" smtClean="0">
                  <a:solidFill>
                    <a:schemeClr val="bg1">
                      <a:lumMod val="85000"/>
                    </a:schemeClr>
                  </a:solidFill>
                  <a:latin typeface="YaleDesign-Roman" pitchFamily="-32" charset="0"/>
                  <a:cs typeface="+mn-cs"/>
                </a:rPr>
                <a:t>Computer Science</a:t>
              </a:r>
              <a:endParaRPr lang="en-US" sz="1050" b="1" i="1" dirty="0">
                <a:solidFill>
                  <a:schemeClr val="bg1">
                    <a:lumMod val="85000"/>
                  </a:schemeClr>
                </a:solidFill>
                <a:latin typeface="YaleDesign-Roman" pitchFamily="-32" charset="0"/>
                <a:cs typeface="+mn-cs"/>
              </a:endParaRPr>
            </a:p>
          </p:txBody>
        </p:sp>
        <p:sp>
          <p:nvSpPr>
            <p:cNvPr id="20" name="Oval 8"/>
            <p:cNvSpPr>
              <a:spLocks noChangeArrowheads="1"/>
            </p:cNvSpPr>
            <p:nvPr userDrawn="1"/>
          </p:nvSpPr>
          <p:spPr bwMode="auto">
            <a:xfrm>
              <a:off x="15846" y="25788"/>
              <a:ext cx="705425" cy="705424"/>
            </a:xfrm>
            <a:prstGeom prst="ellipse">
              <a:avLst/>
            </a:prstGeom>
            <a:solidFill>
              <a:schemeClr val="bg1"/>
            </a:solidFill>
            <a:ln w="57150">
              <a:solidFill>
                <a:srgbClr val="203B8C"/>
              </a:solidFill>
              <a:round/>
              <a:headEnd/>
              <a:tailEnd/>
            </a:ln>
          </p:spPr>
          <p:txBody>
            <a:bodyPr wrap="none" anchor="ctr"/>
            <a:lstStyle/>
            <a:p>
              <a:pPr algn="ctr" fontAlgn="auto">
                <a:spcBef>
                  <a:spcPts val="0"/>
                </a:spcBef>
                <a:spcAft>
                  <a:spcPts val="0"/>
                </a:spcAft>
                <a:defRPr/>
              </a:pPr>
              <a:endParaRPr lang="en-US" sz="1800">
                <a:latin typeface="+mn-lt"/>
                <a:cs typeface="+mn-cs"/>
              </a:endParaRPr>
            </a:p>
          </p:txBody>
        </p:sp>
        <p:pic>
          <p:nvPicPr>
            <p:cNvPr id="23" name="Picture 9" descr="medium_screen"/>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26180" y="123610"/>
              <a:ext cx="506821" cy="541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Oval 8"/>
            <p:cNvSpPr>
              <a:spLocks noChangeArrowheads="1"/>
            </p:cNvSpPr>
            <p:nvPr userDrawn="1"/>
          </p:nvSpPr>
          <p:spPr bwMode="auto">
            <a:xfrm>
              <a:off x="8443667" y="25788"/>
              <a:ext cx="685752" cy="685751"/>
            </a:xfrm>
            <a:prstGeom prst="ellipse">
              <a:avLst/>
            </a:prstGeom>
            <a:solidFill>
              <a:srgbClr val="203B8C"/>
            </a:solidFill>
            <a:ln w="57150">
              <a:solidFill>
                <a:schemeClr val="bg1"/>
              </a:solidFill>
              <a:round/>
              <a:headEnd/>
              <a:tailEnd/>
            </a:ln>
          </p:spPr>
          <p:txBody>
            <a:bodyPr wrap="none" anchor="ctr"/>
            <a:lstStyle/>
            <a:p>
              <a:pPr algn="ctr" fontAlgn="auto">
                <a:spcBef>
                  <a:spcPts val="0"/>
                </a:spcBef>
                <a:spcAft>
                  <a:spcPts val="0"/>
                </a:spcAft>
                <a:defRPr/>
              </a:pPr>
              <a:endParaRPr lang="en-US" sz="1800">
                <a:latin typeface="+mn-lt"/>
                <a:cs typeface="+mn-cs"/>
              </a:endParaRPr>
            </a:p>
          </p:txBody>
        </p:sp>
        <p:pic>
          <p:nvPicPr>
            <p:cNvPr id="25" name="Picture 15" descr="yale crest"/>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8592780" y="138328"/>
              <a:ext cx="385797" cy="453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166930268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2400" b="1" i="0" kern="1200" cap="small"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3.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image" Target="../media/image24.png"/><Relationship Id="rId1" Type="http://schemas.microsoft.com/office/2007/relationships/media" Target="../media/media2.mov"/><Relationship Id="rId2" Type="http://schemas.openxmlformats.org/officeDocument/2006/relationships/video" Target="../media/media2.mov"/></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5.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6.emf"/><Relationship Id="rId3" Type="http://schemas.openxmlformats.org/officeDocument/2006/relationships/image" Target="../media/image2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microsoft.com/office/2007/relationships/hdphoto" Target="../media/hdphoto1.wdp"/><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2.wdp"/><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4" Type="http://schemas.microsoft.com/office/2007/relationships/hdphoto" Target="../media/hdphoto3.wdp"/><Relationship Id="rId1" Type="http://schemas.openxmlformats.org/officeDocument/2006/relationships/slideLayout" Target="../slideLayouts/slideLayout39.xml"/><Relationship Id="rId2"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image" Target="../media/image22.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470025"/>
          </a:xfrm>
        </p:spPr>
        <p:txBody>
          <a:bodyPr>
            <a:normAutofit/>
          </a:bodyPr>
          <a:lstStyle/>
          <a:p>
            <a:r>
              <a:rPr lang="en-US" sz="4000" dirty="0" smtClean="0">
                <a:solidFill>
                  <a:srgbClr val="FFFFFF"/>
                </a:solidFill>
                <a:latin typeface="Open Sans Extrabold"/>
                <a:cs typeface="Open Sans Extrabold"/>
              </a:rPr>
              <a:t>Evidence that Robots Trigger a Cheating Detector in Humans</a:t>
            </a:r>
            <a:endParaRPr lang="en-US" sz="4000" dirty="0">
              <a:solidFill>
                <a:srgbClr val="FFFFFF"/>
              </a:solidFill>
              <a:latin typeface="Open Sans Extrabold"/>
              <a:cs typeface="Open Sans Extrabold"/>
            </a:endParaRPr>
          </a:p>
        </p:txBody>
      </p:sp>
      <p:sp>
        <p:nvSpPr>
          <p:cNvPr id="4" name="Subtitle 2"/>
          <p:cNvSpPr txBox="1">
            <a:spLocks/>
          </p:cNvSpPr>
          <p:nvPr/>
        </p:nvSpPr>
        <p:spPr>
          <a:xfrm>
            <a:off x="0" y="3962400"/>
            <a:ext cx="9144000" cy="12192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rgbClr val="FFFFFF"/>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600" u="sng" dirty="0" err="1" smtClean="0">
                <a:solidFill>
                  <a:schemeClr val="bg1"/>
                </a:solidFill>
                <a:latin typeface="Calibri"/>
                <a:cs typeface="Calibri"/>
              </a:rPr>
              <a:t>Alexandru</a:t>
            </a:r>
            <a:r>
              <a:rPr lang="en-US" sz="2600" u="sng" dirty="0" smtClean="0">
                <a:solidFill>
                  <a:schemeClr val="bg1"/>
                </a:solidFill>
                <a:latin typeface="Calibri"/>
                <a:cs typeface="Calibri"/>
              </a:rPr>
              <a:t> Litoiu</a:t>
            </a:r>
            <a:r>
              <a:rPr lang="en-US" sz="2600" dirty="0" smtClean="0">
                <a:latin typeface="Calibri"/>
                <a:cs typeface="Calibri"/>
              </a:rPr>
              <a:t>, </a:t>
            </a:r>
            <a:r>
              <a:rPr lang="en-US" sz="2600" dirty="0">
                <a:latin typeface="Calibri"/>
                <a:cs typeface="Calibri"/>
              </a:rPr>
              <a:t>Daniel Ullman, Jason Kim</a:t>
            </a:r>
            <a:r>
              <a:rPr lang="en-US" sz="2600" dirty="0" smtClean="0">
                <a:latin typeface="Calibri"/>
                <a:cs typeface="Calibri"/>
              </a:rPr>
              <a:t>, and </a:t>
            </a:r>
            <a:r>
              <a:rPr lang="en-US" sz="2600" dirty="0">
                <a:latin typeface="Calibri"/>
                <a:cs typeface="Calibri"/>
              </a:rPr>
              <a:t>Brian </a:t>
            </a:r>
            <a:r>
              <a:rPr lang="en-US" sz="2600" dirty="0" err="1">
                <a:latin typeface="Calibri"/>
                <a:cs typeface="Calibri"/>
              </a:rPr>
              <a:t>Scassellati</a:t>
            </a:r>
            <a:endParaRPr lang="en-US" sz="2600" dirty="0" smtClean="0">
              <a:solidFill>
                <a:schemeClr val="bg1"/>
              </a:solidFill>
              <a:latin typeface="Calibri"/>
              <a:cs typeface="Calibri"/>
            </a:endParaRPr>
          </a:p>
        </p:txBody>
      </p:sp>
      <p:sp>
        <p:nvSpPr>
          <p:cNvPr id="15" name="Subtitle 2"/>
          <p:cNvSpPr txBox="1">
            <a:spLocks/>
          </p:cNvSpPr>
          <p:nvPr/>
        </p:nvSpPr>
        <p:spPr>
          <a:xfrm>
            <a:off x="1447800" y="5562600"/>
            <a:ext cx="6400800" cy="838200"/>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2000" kern="1200">
                <a:solidFill>
                  <a:srgbClr val="FFFFFF"/>
                </a:solidFill>
                <a:latin typeface="+mn-lt"/>
                <a:ea typeface="+mn-ea"/>
                <a:cs typeface="+mn-cs"/>
              </a:defRPr>
            </a:lvl1pPr>
            <a:lvl2pPr marL="457200" indent="0" algn="ctr"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600" dirty="0" smtClean="0">
                <a:solidFill>
                  <a:srgbClr val="0F397F"/>
                </a:solidFill>
                <a:latin typeface="Open Sans Extrabold"/>
                <a:cs typeface="Open Sans Extrabold"/>
              </a:rPr>
              <a:t>Social Robotics Lab</a:t>
            </a:r>
          </a:p>
          <a:p>
            <a:r>
              <a:rPr lang="en-US" sz="2600" dirty="0" smtClean="0">
                <a:solidFill>
                  <a:srgbClr val="0F397F"/>
                </a:solidFill>
                <a:latin typeface="Open Sans Extrabold"/>
                <a:cs typeface="Open Sans Extrabold"/>
              </a:rPr>
              <a:t>Yale University</a:t>
            </a:r>
            <a:endParaRPr lang="en-US" sz="2600" dirty="0">
              <a:solidFill>
                <a:srgbClr val="0F397F"/>
              </a:solidFill>
              <a:latin typeface="Open Sans Light"/>
              <a:cs typeface="Open Sans Light"/>
            </a:endParaRPr>
          </a:p>
        </p:txBody>
      </p:sp>
      <p:pic>
        <p:nvPicPr>
          <p:cNvPr id="10" name="Shape 33"/>
          <p:cNvPicPr preferRelativeResize="0"/>
          <p:nvPr/>
        </p:nvPicPr>
        <p:blipFill>
          <a:blip r:embed="rId2"/>
          <a:stretch>
            <a:fillRect/>
          </a:stretch>
        </p:blipFill>
        <p:spPr>
          <a:xfrm>
            <a:off x="1066800" y="5257800"/>
            <a:ext cx="1362690" cy="1447800"/>
          </a:xfrm>
          <a:prstGeom prst="rect">
            <a:avLst/>
          </a:prstGeom>
          <a:noFill/>
          <a:ln>
            <a:noFill/>
          </a:ln>
        </p:spPr>
      </p:pic>
      <p:pic>
        <p:nvPicPr>
          <p:cNvPr id="3" name="Picture 2"/>
          <p:cNvPicPr>
            <a:picLocks noChangeAspect="1"/>
          </p:cNvPicPr>
          <p:nvPr/>
        </p:nvPicPr>
        <p:blipFill>
          <a:blip r:embed="rId3"/>
          <a:stretch>
            <a:fillRect/>
          </a:stretch>
        </p:blipFill>
        <p:spPr>
          <a:xfrm>
            <a:off x="7079374" y="5334000"/>
            <a:ext cx="1150226" cy="1295400"/>
          </a:xfrm>
          <a:prstGeom prst="rect">
            <a:avLst/>
          </a:prstGeom>
        </p:spPr>
      </p:pic>
    </p:spTree>
    <p:extLst>
      <p:ext uri="{BB962C8B-B14F-4D97-AF65-F5344CB8AC3E}">
        <p14:creationId xmlns:p14="http://schemas.microsoft.com/office/powerpoint/2010/main" val="304814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idx="4294967295"/>
          </p:nvPr>
        </p:nvSpPr>
        <p:spPr>
          <a:xfrm>
            <a:off x="762000" y="53340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Participant Engagement</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15" name="Rectangle 14"/>
          <p:cNvSpPr/>
          <p:nvPr/>
        </p:nvSpPr>
        <p:spPr>
          <a:xfrm>
            <a:off x="1371600" y="1764268"/>
            <a:ext cx="6311343" cy="461665"/>
          </a:xfrm>
          <a:prstGeom prst="rect">
            <a:avLst/>
          </a:prstGeom>
        </p:spPr>
        <p:txBody>
          <a:bodyPr wrap="none">
            <a:spAutoFit/>
          </a:bodyPr>
          <a:lstStyle/>
          <a:p>
            <a:r>
              <a:rPr lang="en-JM" sz="2400" b="1" dirty="0" smtClean="0">
                <a:solidFill>
                  <a:srgbClr val="404040"/>
                </a:solidFill>
                <a:cs typeface="Calibri"/>
              </a:rPr>
              <a:t>Emitted an Utterance Following Gesture Change</a:t>
            </a:r>
            <a:endParaRPr lang="en-US" sz="2400" dirty="0"/>
          </a:p>
        </p:txBody>
      </p:sp>
      <p:grpSp>
        <p:nvGrpSpPr>
          <p:cNvPr id="4" name="Group 3"/>
          <p:cNvGrpSpPr/>
          <p:nvPr/>
        </p:nvGrpSpPr>
        <p:grpSpPr>
          <a:xfrm>
            <a:off x="1828800" y="2185615"/>
            <a:ext cx="5410199" cy="4180579"/>
            <a:chOff x="1447800" y="1219201"/>
            <a:chExt cx="6553200" cy="4847776"/>
          </a:xfrm>
        </p:grpSpPr>
        <p:pic>
          <p:nvPicPr>
            <p:cNvPr id="13" name="Picture 12" descr="utterances.eps"/>
            <p:cNvPicPr>
              <a:picLocks noChangeAspect="1"/>
            </p:cNvPicPr>
            <p:nvPr/>
          </p:nvPicPr>
          <p:blipFill rotWithShape="1">
            <a:blip r:embed="rId2">
              <a:extLst>
                <a:ext uri="{28A0092B-C50C-407E-A947-70E740481C1C}">
                  <a14:useLocalDpi xmlns:a14="http://schemas.microsoft.com/office/drawing/2010/main" val="0"/>
                </a:ext>
              </a:extLst>
            </a:blip>
            <a:srcRect b="1766"/>
            <a:stretch/>
          </p:blipFill>
          <p:spPr>
            <a:xfrm>
              <a:off x="1447800" y="1219201"/>
              <a:ext cx="6553200" cy="4847776"/>
            </a:xfrm>
            <a:prstGeom prst="rect">
              <a:avLst/>
            </a:prstGeom>
          </p:spPr>
        </p:pic>
        <p:cxnSp>
          <p:nvCxnSpPr>
            <p:cNvPr id="18" name="Straight Connector 17"/>
            <p:cNvCxnSpPr/>
            <p:nvPr/>
          </p:nvCxnSpPr>
          <p:spPr>
            <a:xfrm>
              <a:off x="7391400" y="5193929"/>
              <a:ext cx="304800"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grpSp>
      <p:sp>
        <p:nvSpPr>
          <p:cNvPr id="16" name="TextBox 15"/>
          <p:cNvSpPr txBox="1"/>
          <p:nvPr/>
        </p:nvSpPr>
        <p:spPr>
          <a:xfrm>
            <a:off x="7086600" y="4191000"/>
            <a:ext cx="1447800" cy="1938992"/>
          </a:xfrm>
          <a:prstGeom prst="rect">
            <a:avLst/>
          </a:prstGeom>
          <a:noFill/>
        </p:spPr>
        <p:txBody>
          <a:bodyPr wrap="square" rtlCol="0">
            <a:spAutoFit/>
          </a:bodyPr>
          <a:lstStyle/>
          <a:p>
            <a:r>
              <a:rPr lang="en-US" sz="2000" dirty="0" smtClean="0"/>
              <a:t>Baseline utterance prevalence in non-cheating rounds</a:t>
            </a:r>
            <a:endParaRPr lang="en-US" sz="2000" dirty="0"/>
          </a:p>
        </p:txBody>
      </p:sp>
      <p:sp>
        <p:nvSpPr>
          <p:cNvPr id="21" name="Rectangle 20"/>
          <p:cNvSpPr/>
          <p:nvPr/>
        </p:nvSpPr>
        <p:spPr>
          <a:xfrm>
            <a:off x="762000" y="6504801"/>
            <a:ext cx="7620000" cy="276999"/>
          </a:xfrm>
          <a:prstGeom prst="rect">
            <a:avLst/>
          </a:prstGeom>
        </p:spPr>
        <p:txBody>
          <a:bodyPr wrap="square">
            <a:spAutoFit/>
          </a:bodyPr>
          <a:lstStyle/>
          <a:p>
            <a:pPr lvl="1"/>
            <a:r>
              <a:rPr lang="en-US" sz="1200" dirty="0" smtClean="0"/>
              <a:t>* </a:t>
            </a:r>
            <a:r>
              <a:rPr lang="en-US" sz="1200" dirty="0"/>
              <a:t>represents p &lt; </a:t>
            </a:r>
            <a:r>
              <a:rPr lang="en-US" sz="1200" dirty="0" smtClean="0"/>
              <a:t>0.05, *</a:t>
            </a:r>
            <a:r>
              <a:rPr lang="en-US" sz="1200" dirty="0"/>
              <a:t>* represents p &lt; </a:t>
            </a:r>
            <a:r>
              <a:rPr lang="en-US" sz="1200" dirty="0" smtClean="0"/>
              <a:t>0.01, *</a:t>
            </a:r>
            <a:r>
              <a:rPr lang="en-US" sz="1200" dirty="0"/>
              <a:t>** </a:t>
            </a:r>
            <a:r>
              <a:rPr lang="en-US" sz="1200" dirty="0" smtClean="0"/>
              <a:t>represents </a:t>
            </a:r>
            <a:r>
              <a:rPr lang="en-US" sz="1200" dirty="0"/>
              <a:t>p &lt; </a:t>
            </a:r>
            <a:r>
              <a:rPr lang="en-US" sz="1200" dirty="0" smtClean="0"/>
              <a:t>0.001. Error </a:t>
            </a:r>
            <a:r>
              <a:rPr lang="en-US" sz="1200" dirty="0"/>
              <a:t>bars represent standard </a:t>
            </a:r>
            <a:r>
              <a:rPr lang="en-US" sz="1200" dirty="0" smtClean="0"/>
              <a:t>error.</a:t>
            </a:r>
          </a:p>
        </p:txBody>
      </p:sp>
    </p:spTree>
    <p:extLst>
      <p:ext uri="{BB962C8B-B14F-4D97-AF65-F5344CB8AC3E}">
        <p14:creationId xmlns:p14="http://schemas.microsoft.com/office/powerpoint/2010/main" val="134486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47288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Lasting Effects</a:t>
            </a:r>
            <a:endParaRPr lang="en-US" sz="3200" dirty="0">
              <a:solidFill>
                <a:srgbClr val="0F397F"/>
              </a:solidFill>
            </a:endParaRPr>
          </a:p>
        </p:txBody>
      </p:sp>
      <p:pic>
        <p:nvPicPr>
          <p:cNvPr id="3"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14500"/>
            <a:ext cx="9144000" cy="5143500"/>
          </a:xfrm>
          <a:prstGeom prst="rect">
            <a:avLst/>
          </a:prstGeom>
        </p:spPr>
      </p:pic>
    </p:spTree>
    <p:extLst>
      <p:ext uri="{BB962C8B-B14F-4D97-AF65-F5344CB8AC3E}">
        <p14:creationId xmlns:p14="http://schemas.microsoft.com/office/powerpoint/2010/main" val="1536986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idx="4294967295"/>
          </p:nvPr>
        </p:nvSpPr>
        <p:spPr>
          <a:xfrm>
            <a:off x="762000" y="53340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Cheat Salience</a:t>
            </a:r>
            <a:endParaRPr lang="en-JM" sz="3200" dirty="0">
              <a:solidFill>
                <a:srgbClr val="0F397F"/>
              </a:solidFill>
              <a:latin typeface="Open Sans Light" pitchFamily="34" charset="0"/>
              <a:ea typeface="Open Sans Light" pitchFamily="34" charset="0"/>
              <a:cs typeface="Open Sans Light" pitchFamily="34" charset="0"/>
            </a:endParaRPr>
          </a:p>
        </p:txBody>
      </p:sp>
      <p:pic>
        <p:nvPicPr>
          <p:cNvPr id="5" name="Picture 4" descr="noticed_annotators.eps"/>
          <p:cNvPicPr>
            <a:picLocks noChangeAspect="1"/>
          </p:cNvPicPr>
          <p:nvPr/>
        </p:nvPicPr>
        <p:blipFill rotWithShape="1">
          <a:blip r:embed="rId2">
            <a:extLst>
              <a:ext uri="{28A0092B-C50C-407E-A947-70E740481C1C}">
                <a14:useLocalDpi xmlns:a14="http://schemas.microsoft.com/office/drawing/2010/main" val="0"/>
              </a:ext>
            </a:extLst>
          </a:blip>
          <a:srcRect b="2155"/>
          <a:stretch/>
        </p:blipFill>
        <p:spPr>
          <a:xfrm>
            <a:off x="1828800" y="2195186"/>
            <a:ext cx="5562600" cy="4129414"/>
          </a:xfrm>
          <a:prstGeom prst="rect">
            <a:avLst/>
          </a:prstGeom>
        </p:spPr>
      </p:pic>
      <p:sp>
        <p:nvSpPr>
          <p:cNvPr id="6" name="Rectangle 5"/>
          <p:cNvSpPr/>
          <p:nvPr/>
        </p:nvSpPr>
        <p:spPr>
          <a:xfrm>
            <a:off x="762000" y="6504801"/>
            <a:ext cx="7620000" cy="276999"/>
          </a:xfrm>
          <a:prstGeom prst="rect">
            <a:avLst/>
          </a:prstGeom>
        </p:spPr>
        <p:txBody>
          <a:bodyPr wrap="square">
            <a:spAutoFit/>
          </a:bodyPr>
          <a:lstStyle/>
          <a:p>
            <a:pPr lvl="1"/>
            <a:r>
              <a:rPr lang="en-US" sz="1200" dirty="0" smtClean="0"/>
              <a:t>* </a:t>
            </a:r>
            <a:r>
              <a:rPr lang="en-US" sz="1200" dirty="0"/>
              <a:t>represents p &lt; </a:t>
            </a:r>
            <a:r>
              <a:rPr lang="en-US" sz="1200" dirty="0" smtClean="0"/>
              <a:t>0.05, *</a:t>
            </a:r>
            <a:r>
              <a:rPr lang="en-US" sz="1200" dirty="0"/>
              <a:t>* represents p &lt; </a:t>
            </a:r>
            <a:r>
              <a:rPr lang="en-US" sz="1200" dirty="0" smtClean="0"/>
              <a:t>0.01, *</a:t>
            </a:r>
            <a:r>
              <a:rPr lang="en-US" sz="1200" dirty="0"/>
              <a:t>** </a:t>
            </a:r>
            <a:r>
              <a:rPr lang="en-US" sz="1200" dirty="0" smtClean="0"/>
              <a:t>represents </a:t>
            </a:r>
            <a:r>
              <a:rPr lang="en-US" sz="1200" dirty="0"/>
              <a:t>p &lt; </a:t>
            </a:r>
            <a:r>
              <a:rPr lang="en-US" sz="1200" dirty="0" smtClean="0"/>
              <a:t>0.001. Error </a:t>
            </a:r>
            <a:r>
              <a:rPr lang="en-US" sz="1200" dirty="0"/>
              <a:t>bars represent standard </a:t>
            </a:r>
            <a:r>
              <a:rPr lang="en-US" sz="1200" dirty="0" smtClean="0"/>
              <a:t>error.</a:t>
            </a:r>
          </a:p>
        </p:txBody>
      </p:sp>
      <p:sp>
        <p:nvSpPr>
          <p:cNvPr id="14" name="Rectangle 13"/>
          <p:cNvSpPr/>
          <p:nvPr/>
        </p:nvSpPr>
        <p:spPr>
          <a:xfrm>
            <a:off x="762000" y="1600200"/>
            <a:ext cx="7696200" cy="830997"/>
          </a:xfrm>
          <a:prstGeom prst="rect">
            <a:avLst/>
          </a:prstGeom>
        </p:spPr>
        <p:txBody>
          <a:bodyPr wrap="square">
            <a:spAutoFit/>
          </a:bodyPr>
          <a:lstStyle/>
          <a:p>
            <a:pPr algn="ctr"/>
            <a:r>
              <a:rPr lang="en-JM" sz="2400" b="1" dirty="0" smtClean="0">
                <a:solidFill>
                  <a:srgbClr val="404040"/>
                </a:solidFill>
                <a:cs typeface="Calibri"/>
              </a:rPr>
              <a:t>Volunteered that the Robot Changed its Gesture in the Post-Study Response </a:t>
            </a:r>
            <a:endParaRPr lang="en-US" sz="2400" dirty="0"/>
          </a:p>
        </p:txBody>
      </p:sp>
    </p:spTree>
    <p:extLst>
      <p:ext uri="{BB962C8B-B14F-4D97-AF65-F5344CB8AC3E}">
        <p14:creationId xmlns:p14="http://schemas.microsoft.com/office/powerpoint/2010/main" val="5189995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ai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521307"/>
            <a:ext cx="4191000" cy="3156059"/>
          </a:xfrm>
          <a:prstGeom prst="rect">
            <a:avLst/>
          </a:prstGeom>
        </p:spPr>
      </p:pic>
      <p:pic>
        <p:nvPicPr>
          <p:cNvPr id="15" name="Picture 14" descr="hone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558941"/>
            <a:ext cx="4191000" cy="3156059"/>
          </a:xfrm>
          <a:prstGeom prst="rect">
            <a:avLst/>
          </a:prstGeom>
        </p:spPr>
      </p:pic>
      <p:sp>
        <p:nvSpPr>
          <p:cNvPr id="16" name="Rectangle 15"/>
          <p:cNvSpPr/>
          <p:nvPr/>
        </p:nvSpPr>
        <p:spPr>
          <a:xfrm>
            <a:off x="924428" y="2145268"/>
            <a:ext cx="2959163" cy="461665"/>
          </a:xfrm>
          <a:prstGeom prst="rect">
            <a:avLst/>
          </a:prstGeom>
        </p:spPr>
        <p:txBody>
          <a:bodyPr wrap="none">
            <a:spAutoFit/>
          </a:bodyPr>
          <a:lstStyle/>
          <a:p>
            <a:r>
              <a:rPr lang="en-JM" sz="2400" b="1" dirty="0" smtClean="0">
                <a:solidFill>
                  <a:srgbClr val="404040"/>
                </a:solidFill>
                <a:cs typeface="Calibri"/>
              </a:rPr>
              <a:t>“Fair” Likert Question</a:t>
            </a:r>
            <a:endParaRPr lang="en-US" sz="2400" dirty="0"/>
          </a:p>
        </p:txBody>
      </p:sp>
      <p:sp>
        <p:nvSpPr>
          <p:cNvPr id="17" name="Rectangle 16"/>
          <p:cNvSpPr/>
          <p:nvPr/>
        </p:nvSpPr>
        <p:spPr>
          <a:xfrm>
            <a:off x="4876800" y="2133600"/>
            <a:ext cx="3390171" cy="461665"/>
          </a:xfrm>
          <a:prstGeom prst="rect">
            <a:avLst/>
          </a:prstGeom>
        </p:spPr>
        <p:txBody>
          <a:bodyPr wrap="none">
            <a:spAutoFit/>
          </a:bodyPr>
          <a:lstStyle/>
          <a:p>
            <a:r>
              <a:rPr lang="en-JM" sz="2400" b="1" dirty="0" smtClean="0">
                <a:solidFill>
                  <a:srgbClr val="404040"/>
                </a:solidFill>
                <a:cs typeface="Calibri"/>
              </a:rPr>
              <a:t>“Honest” Likert Question</a:t>
            </a:r>
            <a:endParaRPr lang="en-US" sz="2400" dirty="0"/>
          </a:p>
        </p:txBody>
      </p:sp>
      <p:sp>
        <p:nvSpPr>
          <p:cNvPr id="18" name="Title 1"/>
          <p:cNvSpPr>
            <a:spLocks noGrp="1"/>
          </p:cNvSpPr>
          <p:nvPr>
            <p:ph type="title" idx="4294967295"/>
          </p:nvPr>
        </p:nvSpPr>
        <p:spPr>
          <a:xfrm>
            <a:off x="762000" y="51992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Attributions – Fairness and Honesty</a:t>
            </a:r>
            <a:endParaRPr lang="en-US" sz="3200" dirty="0">
              <a:solidFill>
                <a:srgbClr val="0F397F"/>
              </a:solidFill>
            </a:endParaRPr>
          </a:p>
        </p:txBody>
      </p:sp>
      <p:sp>
        <p:nvSpPr>
          <p:cNvPr id="20" name="Rectangle 19"/>
          <p:cNvSpPr/>
          <p:nvPr/>
        </p:nvSpPr>
        <p:spPr>
          <a:xfrm>
            <a:off x="762000" y="6504801"/>
            <a:ext cx="7620000" cy="276999"/>
          </a:xfrm>
          <a:prstGeom prst="rect">
            <a:avLst/>
          </a:prstGeom>
        </p:spPr>
        <p:txBody>
          <a:bodyPr wrap="square">
            <a:spAutoFit/>
          </a:bodyPr>
          <a:lstStyle/>
          <a:p>
            <a:pPr lvl="1"/>
            <a:r>
              <a:rPr lang="en-US" sz="1200" dirty="0" smtClean="0"/>
              <a:t>* </a:t>
            </a:r>
            <a:r>
              <a:rPr lang="en-US" sz="1200" dirty="0"/>
              <a:t>represents p &lt; </a:t>
            </a:r>
            <a:r>
              <a:rPr lang="en-US" sz="1200" dirty="0" smtClean="0"/>
              <a:t>0.05, *</a:t>
            </a:r>
            <a:r>
              <a:rPr lang="en-US" sz="1200" dirty="0"/>
              <a:t>* represents p &lt; </a:t>
            </a:r>
            <a:r>
              <a:rPr lang="en-US" sz="1200" dirty="0" smtClean="0"/>
              <a:t>0.01, *</a:t>
            </a:r>
            <a:r>
              <a:rPr lang="en-US" sz="1200" dirty="0"/>
              <a:t>** </a:t>
            </a:r>
            <a:r>
              <a:rPr lang="en-US" sz="1200" dirty="0" smtClean="0"/>
              <a:t>represents </a:t>
            </a:r>
            <a:r>
              <a:rPr lang="en-US" sz="1200" dirty="0"/>
              <a:t>p &lt; </a:t>
            </a:r>
            <a:r>
              <a:rPr lang="en-US" sz="1200" dirty="0" smtClean="0"/>
              <a:t>0.001. Error </a:t>
            </a:r>
            <a:r>
              <a:rPr lang="en-US" sz="1200" dirty="0"/>
              <a:t>bars represent standard </a:t>
            </a:r>
            <a:r>
              <a:rPr lang="en-US" sz="1200" dirty="0" smtClean="0"/>
              <a:t>error.</a:t>
            </a:r>
          </a:p>
        </p:txBody>
      </p:sp>
    </p:spTree>
    <p:extLst>
      <p:ext uri="{BB962C8B-B14F-4D97-AF65-F5344CB8AC3E}">
        <p14:creationId xmlns:p14="http://schemas.microsoft.com/office/powerpoint/2010/main" val="2303404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066800" y="2193191"/>
            <a:ext cx="7086600" cy="3293209"/>
          </a:xfrm>
          <a:prstGeom prst="rect">
            <a:avLst/>
          </a:prstGeom>
          <a:noFill/>
        </p:spPr>
        <p:txBody>
          <a:bodyPr wrap="square" rtlCol="0">
            <a:spAutoFit/>
          </a:bodyPr>
          <a:lstStyle/>
          <a:p>
            <a:pPr marL="285750" indent="-285750">
              <a:buFont typeface="Arial"/>
              <a:buChar char="•"/>
            </a:pPr>
            <a:r>
              <a:rPr lang="en-US" sz="2600" dirty="0" smtClean="0"/>
              <a:t>Cause of effect in Short et al.</a:t>
            </a:r>
          </a:p>
          <a:p>
            <a:pPr marL="742950" lvl="1" indent="-285750">
              <a:buFont typeface="Arial"/>
              <a:buChar char="•"/>
            </a:pPr>
            <a:r>
              <a:rPr lang="en-US" sz="2600" dirty="0" smtClean="0"/>
              <a:t>Not the added complexity of the motion</a:t>
            </a:r>
          </a:p>
          <a:p>
            <a:pPr marL="742950" lvl="1" indent="-285750">
              <a:buFont typeface="Arial"/>
              <a:buChar char="•"/>
            </a:pPr>
            <a:r>
              <a:rPr lang="en-US" sz="2600" dirty="0" smtClean="0"/>
              <a:t>Not the rule-breaking behavior</a:t>
            </a:r>
          </a:p>
          <a:p>
            <a:pPr marL="742950" lvl="1" indent="-285750">
              <a:buFont typeface="Arial"/>
              <a:buChar char="•"/>
            </a:pPr>
            <a:r>
              <a:rPr lang="en-US" sz="2600" b="1" dirty="0" smtClean="0"/>
              <a:t>Instead, it is specifically the adversarial cheat</a:t>
            </a:r>
          </a:p>
          <a:p>
            <a:pPr lvl="1"/>
            <a:endParaRPr lang="en-US" sz="2600" dirty="0" smtClean="0"/>
          </a:p>
          <a:p>
            <a:pPr marL="285750" indent="-285750">
              <a:buFont typeface="Arial"/>
              <a:buChar char="•"/>
            </a:pPr>
            <a:r>
              <a:rPr lang="en-US" sz="2600" dirty="0" smtClean="0"/>
              <a:t>In line with expected results of cheating detector that is triggered by robots</a:t>
            </a:r>
          </a:p>
        </p:txBody>
      </p:sp>
      <p:sp>
        <p:nvSpPr>
          <p:cNvPr id="4" name="Title 1"/>
          <p:cNvSpPr txBox="1">
            <a:spLocks/>
          </p:cNvSpPr>
          <p:nvPr/>
        </p:nvSpPr>
        <p:spPr>
          <a:xfrm>
            <a:off x="762000" y="533400"/>
            <a:ext cx="74676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cap="small" baseline="0">
                <a:solidFill>
                  <a:schemeClr val="tx1"/>
                </a:solidFill>
                <a:latin typeface="Arial" panose="020B0604020202020204" pitchFamily="34" charset="0"/>
                <a:ea typeface="+mj-ea"/>
                <a:cs typeface="Arial" panose="020B0604020202020204" pitchFamily="34" charset="0"/>
              </a:defRPr>
            </a:lvl1pPr>
          </a:lstStyle>
          <a:p>
            <a:r>
              <a:rPr lang="en-JM" sz="3200" dirty="0" smtClean="0">
                <a:solidFill>
                  <a:srgbClr val="0F397F"/>
                </a:solidFill>
                <a:latin typeface="Open Sans Light" pitchFamily="34" charset="0"/>
                <a:ea typeface="Open Sans Light" pitchFamily="34" charset="0"/>
                <a:cs typeface="Open Sans Light" pitchFamily="34" charset="0"/>
              </a:rPr>
              <a:t>Evidence that Robots Trigger a Cheating Detector in Humans</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5" name="Rectangle 4"/>
          <p:cNvSpPr/>
          <p:nvPr/>
        </p:nvSpPr>
        <p:spPr>
          <a:xfrm>
            <a:off x="762000" y="6019800"/>
            <a:ext cx="7467600" cy="584776"/>
          </a:xfrm>
          <a:prstGeom prst="rect">
            <a:avLst/>
          </a:prstGeom>
        </p:spPr>
        <p:txBody>
          <a:bodyPr wrap="square">
            <a:spAutoFit/>
          </a:bodyPr>
          <a:lstStyle/>
          <a:p>
            <a:pPr lvl="1" algn="r"/>
            <a:r>
              <a:rPr lang="en-US" sz="1600" dirty="0" err="1" smtClean="0"/>
              <a:t>Cosmides</a:t>
            </a:r>
            <a:r>
              <a:rPr lang="en-US" sz="1600" dirty="0" smtClean="0"/>
              <a:t>, Cognition, 1989</a:t>
            </a:r>
          </a:p>
          <a:p>
            <a:pPr lvl="1" algn="r"/>
            <a:r>
              <a:rPr lang="en-US" sz="1600" dirty="0" smtClean="0"/>
              <a:t>Van </a:t>
            </a:r>
            <a:r>
              <a:rPr lang="en-US" sz="1600" dirty="0" err="1" smtClean="0"/>
              <a:t>Lier</a:t>
            </a:r>
            <a:r>
              <a:rPr lang="en-US" sz="1600" dirty="0" smtClean="0"/>
              <a:t> et al., PLOS ONE, 2013</a:t>
            </a:r>
          </a:p>
        </p:txBody>
      </p:sp>
    </p:spTree>
    <p:extLst>
      <p:ext uri="{BB962C8B-B14F-4D97-AF65-F5344CB8AC3E}">
        <p14:creationId xmlns:p14="http://schemas.microsoft.com/office/powerpoint/2010/main" val="20131268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idx="4294967295"/>
          </p:nvPr>
        </p:nvSpPr>
        <p:spPr>
          <a:xfrm>
            <a:off x="838200" y="3048000"/>
            <a:ext cx="7467600" cy="1143000"/>
          </a:xfrm>
        </p:spPr>
        <p:txBody>
          <a:bodyPr>
            <a:noAutofit/>
          </a:bodyPr>
          <a:lstStyle/>
          <a:p>
            <a:pPr algn="ctr"/>
            <a:r>
              <a:rPr lang="en-JM" sz="2800" dirty="0" smtClean="0">
                <a:solidFill>
                  <a:srgbClr val="0F397F"/>
                </a:solidFill>
                <a:latin typeface="Open Sans Light" pitchFamily="34" charset="0"/>
                <a:ea typeface="Open Sans Light" pitchFamily="34" charset="0"/>
                <a:cs typeface="Open Sans Light" pitchFamily="34" charset="0"/>
              </a:rPr>
              <a:t>Thank You!</a:t>
            </a:r>
            <a:br>
              <a:rPr lang="en-JM" sz="2800" dirty="0" smtClean="0">
                <a:solidFill>
                  <a:srgbClr val="0F397F"/>
                </a:solidFill>
                <a:latin typeface="Open Sans Light" pitchFamily="34" charset="0"/>
                <a:ea typeface="Open Sans Light" pitchFamily="34" charset="0"/>
                <a:cs typeface="Open Sans Light" pitchFamily="34" charset="0"/>
              </a:rPr>
            </a:br>
            <a:r>
              <a:rPr lang="en-JM" sz="2800" dirty="0">
                <a:solidFill>
                  <a:srgbClr val="0F397F"/>
                </a:solidFill>
                <a:latin typeface="Open Sans Light" pitchFamily="34" charset="0"/>
                <a:ea typeface="Open Sans Light" pitchFamily="34" charset="0"/>
                <a:cs typeface="Open Sans Light" pitchFamily="34" charset="0"/>
              </a:rPr>
              <a:t/>
            </a:r>
            <a:br>
              <a:rPr lang="en-JM" sz="2800" dirty="0">
                <a:solidFill>
                  <a:srgbClr val="0F397F"/>
                </a:solidFill>
                <a:latin typeface="Open Sans Light" pitchFamily="34" charset="0"/>
                <a:ea typeface="Open Sans Light" pitchFamily="34" charset="0"/>
                <a:cs typeface="Open Sans Light" pitchFamily="34" charset="0"/>
              </a:rPr>
            </a:br>
            <a:r>
              <a:rPr lang="en-JM" sz="2800" dirty="0" smtClean="0">
                <a:solidFill>
                  <a:srgbClr val="0F397F"/>
                </a:solidFill>
                <a:latin typeface="Open Sans Light" pitchFamily="34" charset="0"/>
                <a:ea typeface="Open Sans Light" pitchFamily="34" charset="0"/>
                <a:cs typeface="Open Sans Light" pitchFamily="34" charset="0"/>
              </a:rPr>
              <a:t/>
            </a:r>
            <a:br>
              <a:rPr lang="en-JM" sz="2800" dirty="0" smtClean="0">
                <a:solidFill>
                  <a:srgbClr val="0F397F"/>
                </a:solidFill>
                <a:latin typeface="Open Sans Light" pitchFamily="34" charset="0"/>
                <a:ea typeface="Open Sans Light" pitchFamily="34" charset="0"/>
                <a:cs typeface="Open Sans Light" pitchFamily="34" charset="0"/>
              </a:rPr>
            </a:br>
            <a:r>
              <a:rPr lang="en-JM" sz="2800" dirty="0">
                <a:solidFill>
                  <a:srgbClr val="0F397F"/>
                </a:solidFill>
                <a:latin typeface="Open Sans Light" pitchFamily="34" charset="0"/>
                <a:ea typeface="Open Sans Light" pitchFamily="34" charset="0"/>
                <a:cs typeface="Open Sans Light" pitchFamily="34" charset="0"/>
              </a:rPr>
              <a:t/>
            </a:r>
            <a:br>
              <a:rPr lang="en-JM" sz="2800" dirty="0">
                <a:solidFill>
                  <a:srgbClr val="0F397F"/>
                </a:solidFill>
                <a:latin typeface="Open Sans Light" pitchFamily="34" charset="0"/>
                <a:ea typeface="Open Sans Light" pitchFamily="34" charset="0"/>
                <a:cs typeface="Open Sans Light" pitchFamily="34" charset="0"/>
              </a:rPr>
            </a:br>
            <a:r>
              <a:rPr lang="en-JM" sz="2800" dirty="0" smtClean="0">
                <a:solidFill>
                  <a:srgbClr val="0F397F"/>
                </a:solidFill>
                <a:latin typeface="Open Sans Light" pitchFamily="34" charset="0"/>
                <a:ea typeface="Open Sans Light" pitchFamily="34" charset="0"/>
                <a:cs typeface="Open Sans Light" pitchFamily="34" charset="0"/>
              </a:rPr>
              <a:t>More Results and Questions at Poster Session</a:t>
            </a:r>
            <a:br>
              <a:rPr lang="en-JM" sz="2800" dirty="0" smtClean="0">
                <a:solidFill>
                  <a:srgbClr val="0F397F"/>
                </a:solidFill>
                <a:latin typeface="Open Sans Light" pitchFamily="34" charset="0"/>
                <a:ea typeface="Open Sans Light" pitchFamily="34" charset="0"/>
                <a:cs typeface="Open Sans Light" pitchFamily="34" charset="0"/>
              </a:rPr>
            </a:br>
            <a:endParaRPr lang="en-JM" sz="2800" dirty="0">
              <a:solidFill>
                <a:srgbClr val="0F397F"/>
              </a:solidFill>
              <a:latin typeface="Open Sans Light" pitchFamily="34" charset="0"/>
              <a:ea typeface="Open Sans Light" pitchFamily="34" charset="0"/>
              <a:cs typeface="Open Sans Light" pitchFamily="34" charset="0"/>
            </a:endParaRPr>
          </a:p>
        </p:txBody>
      </p:sp>
    </p:spTree>
    <p:extLst>
      <p:ext uri="{BB962C8B-B14F-4D97-AF65-F5344CB8AC3E}">
        <p14:creationId xmlns:p14="http://schemas.microsoft.com/office/powerpoint/2010/main" val="25742542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idx="4294967295"/>
          </p:nvPr>
        </p:nvSpPr>
        <p:spPr>
          <a:xfrm>
            <a:off x="762000" y="472880"/>
            <a:ext cx="77724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Attributions of Agency</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18" name="TextBox 17"/>
          <p:cNvSpPr txBox="1"/>
          <p:nvPr/>
        </p:nvSpPr>
        <p:spPr>
          <a:xfrm>
            <a:off x="990600" y="2193191"/>
            <a:ext cx="3810000" cy="3293209"/>
          </a:xfrm>
          <a:prstGeom prst="rect">
            <a:avLst/>
          </a:prstGeom>
          <a:noFill/>
        </p:spPr>
        <p:txBody>
          <a:bodyPr wrap="square" rtlCol="0">
            <a:spAutoFit/>
          </a:bodyPr>
          <a:lstStyle/>
          <a:p>
            <a:pPr marL="342900" indent="-342900">
              <a:buFont typeface="Arial"/>
              <a:buChar char="•"/>
            </a:pPr>
            <a:r>
              <a:rPr lang="en-US" sz="2600" dirty="0"/>
              <a:t>Low-level perceptions of movement generate attributions of intentionality</a:t>
            </a:r>
          </a:p>
          <a:p>
            <a:endParaRPr lang="en-US" sz="2600" dirty="0"/>
          </a:p>
          <a:p>
            <a:pPr marL="342900" indent="-342900">
              <a:buFont typeface="Arial"/>
              <a:buChar char="•"/>
            </a:pPr>
            <a:r>
              <a:rPr lang="en-US" sz="2600" dirty="0"/>
              <a:t>Interested in generating intentionality from top-down cognitive </a:t>
            </a:r>
            <a:r>
              <a:rPr lang="en-US" sz="2600" dirty="0" smtClean="0"/>
              <a:t>effects</a:t>
            </a:r>
            <a:endParaRPr lang="en-US" sz="2600" dirty="0"/>
          </a:p>
        </p:txBody>
      </p:sp>
      <p:pic>
        <p:nvPicPr>
          <p:cNvPr id="6" name="Picture 5"/>
          <p:cNvPicPr>
            <a:picLocks noChangeAspect="1"/>
          </p:cNvPicPr>
          <p:nvPr/>
        </p:nvPicPr>
        <p:blipFill rotWithShape="1">
          <a:blip r:embed="rId3"/>
          <a:srcRect l="34676" t="10062"/>
          <a:stretch/>
        </p:blipFill>
        <p:spPr>
          <a:xfrm>
            <a:off x="5105400" y="2209800"/>
            <a:ext cx="3173151" cy="3276600"/>
          </a:xfrm>
          <a:prstGeom prst="rect">
            <a:avLst/>
          </a:prstGeom>
        </p:spPr>
      </p:pic>
      <p:sp>
        <p:nvSpPr>
          <p:cNvPr id="7" name="Rectangle 6"/>
          <p:cNvSpPr/>
          <p:nvPr/>
        </p:nvSpPr>
        <p:spPr>
          <a:xfrm>
            <a:off x="838200" y="6214646"/>
            <a:ext cx="7467600" cy="338554"/>
          </a:xfrm>
          <a:prstGeom prst="rect">
            <a:avLst/>
          </a:prstGeom>
        </p:spPr>
        <p:txBody>
          <a:bodyPr wrap="square">
            <a:spAutoFit/>
          </a:bodyPr>
          <a:lstStyle/>
          <a:p>
            <a:pPr lvl="1" algn="r"/>
            <a:r>
              <a:rPr lang="en-US" sz="1600" dirty="0" err="1" smtClean="0"/>
              <a:t>Heider</a:t>
            </a:r>
            <a:r>
              <a:rPr lang="en-US" sz="1600" dirty="0" smtClean="0"/>
              <a:t> and </a:t>
            </a:r>
            <a:r>
              <a:rPr lang="en-US" sz="1600" dirty="0" err="1" smtClean="0"/>
              <a:t>Simmel</a:t>
            </a:r>
            <a:r>
              <a:rPr lang="en-US" sz="1600" dirty="0" smtClean="0"/>
              <a:t>, The American Journal of Psychology, 1944</a:t>
            </a:r>
          </a:p>
        </p:txBody>
      </p:sp>
    </p:spTree>
    <p:extLst>
      <p:ext uri="{BB962C8B-B14F-4D97-AF65-F5344CB8AC3E}">
        <p14:creationId xmlns:p14="http://schemas.microsoft.com/office/powerpoint/2010/main" val="4494089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3-10-28 at 11.08.19 AM.png"/>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1" r="15751" b="16806"/>
          <a:stretch/>
        </p:blipFill>
        <p:spPr>
          <a:xfrm>
            <a:off x="4357543" y="2271355"/>
            <a:ext cx="3795857" cy="2948675"/>
          </a:xfrm>
          <a:prstGeom prst="rect">
            <a:avLst/>
          </a:prstGeom>
        </p:spPr>
      </p:pic>
      <p:sp>
        <p:nvSpPr>
          <p:cNvPr id="16" name="Title 1"/>
          <p:cNvSpPr>
            <a:spLocks noGrp="1"/>
          </p:cNvSpPr>
          <p:nvPr>
            <p:ph type="title" idx="4294967295"/>
          </p:nvPr>
        </p:nvSpPr>
        <p:spPr>
          <a:xfrm>
            <a:off x="762000" y="472880"/>
            <a:ext cx="77724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Cheating Robots Are More Engaging</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18" name="TextBox 17"/>
          <p:cNvSpPr txBox="1"/>
          <p:nvPr/>
        </p:nvSpPr>
        <p:spPr>
          <a:xfrm>
            <a:off x="990600" y="1853148"/>
            <a:ext cx="3124200" cy="3785652"/>
          </a:xfrm>
          <a:prstGeom prst="rect">
            <a:avLst/>
          </a:prstGeom>
          <a:noFill/>
        </p:spPr>
        <p:txBody>
          <a:bodyPr wrap="square" rtlCol="0">
            <a:spAutoFit/>
          </a:bodyPr>
          <a:lstStyle/>
          <a:p>
            <a:r>
              <a:rPr lang="en-US" sz="2400" dirty="0" smtClean="0"/>
              <a:t>Short et al. showed that a cheating robot:</a:t>
            </a:r>
          </a:p>
          <a:p>
            <a:pPr marL="742950" lvl="1" indent="-285750">
              <a:buFont typeface="Arial"/>
              <a:buChar char="•"/>
            </a:pPr>
            <a:r>
              <a:rPr lang="en-US" sz="2400" dirty="0" smtClean="0"/>
              <a:t>Rock-paper-scissors</a:t>
            </a:r>
          </a:p>
          <a:p>
            <a:pPr marL="742950" lvl="1" indent="-285750">
              <a:buFont typeface="Arial"/>
              <a:buChar char="•"/>
            </a:pPr>
            <a:r>
              <a:rPr lang="en-US" sz="2400" dirty="0" smtClean="0"/>
              <a:t>Has more intentions and desires</a:t>
            </a:r>
          </a:p>
          <a:p>
            <a:pPr marL="742950" lvl="1" indent="-285750">
              <a:buFont typeface="Arial"/>
              <a:buChar char="•"/>
            </a:pPr>
            <a:r>
              <a:rPr lang="en-US" sz="2400" dirty="0" smtClean="0"/>
              <a:t>“Sneaky bastard”</a:t>
            </a:r>
          </a:p>
          <a:p>
            <a:r>
              <a:rPr lang="en-US" sz="2400" dirty="0" smtClean="0"/>
              <a:t>Results </a:t>
            </a:r>
            <a:r>
              <a:rPr lang="en-US" sz="2400" dirty="0"/>
              <a:t>were clear, but explanation was </a:t>
            </a:r>
            <a:r>
              <a:rPr lang="en-US" sz="2400" dirty="0" smtClean="0"/>
              <a:t>not</a:t>
            </a:r>
          </a:p>
        </p:txBody>
      </p:sp>
      <p:sp>
        <p:nvSpPr>
          <p:cNvPr id="5" name="Rectangle 4"/>
          <p:cNvSpPr/>
          <p:nvPr/>
        </p:nvSpPr>
        <p:spPr>
          <a:xfrm>
            <a:off x="838200" y="6120824"/>
            <a:ext cx="7467600" cy="584776"/>
          </a:xfrm>
          <a:prstGeom prst="rect">
            <a:avLst/>
          </a:prstGeom>
        </p:spPr>
        <p:txBody>
          <a:bodyPr wrap="square">
            <a:spAutoFit/>
          </a:bodyPr>
          <a:lstStyle/>
          <a:p>
            <a:pPr lvl="1" algn="r"/>
            <a:r>
              <a:rPr lang="en-US" sz="1600" dirty="0"/>
              <a:t>Short E, Hart J, Vu M, </a:t>
            </a:r>
            <a:r>
              <a:rPr lang="en-US" sz="1600" dirty="0" err="1"/>
              <a:t>Scassellati</a:t>
            </a:r>
            <a:r>
              <a:rPr lang="en-US" sz="1600" dirty="0"/>
              <a:t> B. </a:t>
            </a:r>
            <a:r>
              <a:rPr lang="en-US" sz="1600" i="1" dirty="0"/>
              <a:t>No Fair!! An Interaction with a Cheating Robot.</a:t>
            </a:r>
            <a:r>
              <a:rPr lang="en-US" sz="1600" dirty="0"/>
              <a:t> The 5th ACM/IEEE International Conference on Human-Robot Interaction. </a:t>
            </a:r>
            <a:r>
              <a:rPr lang="en-US" sz="1600" dirty="0" smtClean="0"/>
              <a:t>(2010).</a:t>
            </a:r>
            <a:endParaRPr lang="en-US" sz="1600" dirty="0"/>
          </a:p>
        </p:txBody>
      </p:sp>
    </p:spTree>
    <p:extLst>
      <p:ext uri="{BB962C8B-B14F-4D97-AF65-F5344CB8AC3E}">
        <p14:creationId xmlns:p14="http://schemas.microsoft.com/office/powerpoint/2010/main" val="28220449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143000" y="4378404"/>
            <a:ext cx="7162800" cy="1154162"/>
          </a:xfrm>
          <a:prstGeom prst="rect">
            <a:avLst/>
          </a:prstGeom>
        </p:spPr>
        <p:txBody>
          <a:bodyPr wrap="square">
            <a:spAutoFit/>
          </a:bodyPr>
          <a:lstStyle/>
          <a:p>
            <a:r>
              <a:rPr lang="en-US" sz="2300" dirty="0"/>
              <a:t>What is the cause of extra attributions in the action cheat?</a:t>
            </a:r>
          </a:p>
          <a:p>
            <a:pPr marL="742950" lvl="1" indent="-285750">
              <a:buFont typeface="Arial"/>
              <a:buChar char="•"/>
            </a:pPr>
            <a:r>
              <a:rPr lang="en-US" sz="2300" dirty="0" smtClean="0"/>
              <a:t>Added complexity of </a:t>
            </a:r>
            <a:r>
              <a:rPr lang="en-US" sz="2300" dirty="0"/>
              <a:t>the motion</a:t>
            </a:r>
            <a:r>
              <a:rPr lang="en-US" sz="2300" dirty="0" smtClean="0"/>
              <a:t>?</a:t>
            </a:r>
          </a:p>
          <a:p>
            <a:pPr marL="742950" lvl="1" indent="-285750">
              <a:buFont typeface="Arial"/>
              <a:buChar char="•"/>
            </a:pPr>
            <a:r>
              <a:rPr lang="en-US" sz="2300" dirty="0" smtClean="0"/>
              <a:t>Cheating effect?</a:t>
            </a:r>
            <a:endParaRPr lang="en-US" sz="2300" dirty="0"/>
          </a:p>
        </p:txBody>
      </p:sp>
      <p:sp>
        <p:nvSpPr>
          <p:cNvPr id="13" name="Title 1"/>
          <p:cNvSpPr>
            <a:spLocks noGrp="1"/>
          </p:cNvSpPr>
          <p:nvPr>
            <p:ph type="title" idx="4294967295"/>
          </p:nvPr>
        </p:nvSpPr>
        <p:spPr>
          <a:xfrm>
            <a:off x="762000" y="533400"/>
            <a:ext cx="76200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Possible Causes of Effects </a:t>
            </a:r>
            <a:br>
              <a:rPr lang="en-JM" sz="3200" dirty="0" smtClean="0">
                <a:solidFill>
                  <a:srgbClr val="0F397F"/>
                </a:solidFill>
                <a:latin typeface="Open Sans Light" pitchFamily="34" charset="0"/>
                <a:ea typeface="Open Sans Light" pitchFamily="34" charset="0"/>
                <a:cs typeface="Open Sans Light" pitchFamily="34" charset="0"/>
              </a:rPr>
            </a:br>
            <a:r>
              <a:rPr lang="en-JM" sz="3200" dirty="0" smtClean="0">
                <a:solidFill>
                  <a:srgbClr val="0F397F"/>
                </a:solidFill>
                <a:latin typeface="Open Sans Light" pitchFamily="34" charset="0"/>
                <a:ea typeface="Open Sans Light" pitchFamily="34" charset="0"/>
                <a:cs typeface="Open Sans Light" pitchFamily="34" charset="0"/>
              </a:rPr>
              <a:t>(Short et al.)</a:t>
            </a:r>
            <a:endParaRPr lang="en-JM" sz="3200" dirty="0">
              <a:solidFill>
                <a:srgbClr val="0F397F"/>
              </a:solidFill>
              <a:latin typeface="Open Sans Light" pitchFamily="34" charset="0"/>
              <a:ea typeface="Open Sans Light" pitchFamily="34" charset="0"/>
              <a:cs typeface="Open Sans Light"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943439232"/>
              </p:ext>
            </p:extLst>
          </p:nvPr>
        </p:nvGraphicFramePr>
        <p:xfrm>
          <a:off x="914400" y="2377440"/>
          <a:ext cx="6248400" cy="365760"/>
        </p:xfrm>
        <a:graphic>
          <a:graphicData uri="http://schemas.openxmlformats.org/drawingml/2006/table">
            <a:tbl>
              <a:tblPr firstRow="1" bandRow="1">
                <a:tableStyleId>{2D5ABB26-0587-4C30-8999-92F81FD0307C}</a:tableStyleId>
              </a:tblPr>
              <a:tblGrid>
                <a:gridCol w="1562100"/>
                <a:gridCol w="2171700"/>
                <a:gridCol w="2514600"/>
              </a:tblGrid>
              <a:tr h="142240">
                <a:tc>
                  <a:txBody>
                    <a:bodyPr/>
                    <a:lstStyle/>
                    <a:p>
                      <a:r>
                        <a:rPr lang="en-US" b="1" dirty="0" smtClean="0">
                          <a:solidFill>
                            <a:schemeClr val="bg1"/>
                          </a:solidFill>
                        </a:rPr>
                        <a:t>Condition</a:t>
                      </a:r>
                      <a:endParaRPr lang="en-US" b="1" dirty="0">
                        <a:solidFill>
                          <a:schemeClr val="bg1"/>
                        </a:solidFill>
                      </a:endParaRPr>
                    </a:p>
                  </a:txBody>
                  <a:tcPr>
                    <a:lnB w="12700" cap="flat" cmpd="sng" algn="ctr">
                      <a:noFill/>
                      <a:prstDash val="solid"/>
                      <a:round/>
                      <a:headEnd type="none" w="med" len="med"/>
                      <a:tailEnd type="none" w="med" len="med"/>
                    </a:lnB>
                    <a:solidFill>
                      <a:srgbClr val="0F397F"/>
                    </a:solidFill>
                  </a:tcPr>
                </a:tc>
                <a:tc>
                  <a:txBody>
                    <a:bodyPr/>
                    <a:lstStyle/>
                    <a:p>
                      <a:r>
                        <a:rPr lang="en-US" b="1" dirty="0" smtClean="0">
                          <a:solidFill>
                            <a:srgbClr val="FFFFFF"/>
                          </a:solidFill>
                        </a:rPr>
                        <a:t>Utterance</a:t>
                      </a:r>
                      <a:endParaRPr lang="en-US" b="1" dirty="0">
                        <a:solidFill>
                          <a:srgbClr val="FFFFFF"/>
                        </a:solidFill>
                      </a:endParaRPr>
                    </a:p>
                  </a:txBody>
                  <a:tcPr>
                    <a:solidFill>
                      <a:srgbClr val="0F397F"/>
                    </a:solidFill>
                  </a:tcPr>
                </a:tc>
                <a:tc>
                  <a:txBody>
                    <a:bodyPr/>
                    <a:lstStyle/>
                    <a:p>
                      <a:r>
                        <a:rPr lang="en-US" b="1" dirty="0" smtClean="0">
                          <a:solidFill>
                            <a:srgbClr val="FFFFFF"/>
                          </a:solidFill>
                        </a:rPr>
                        <a:t>Behavior</a:t>
                      </a:r>
                      <a:endParaRPr lang="en-US" b="1" dirty="0">
                        <a:solidFill>
                          <a:srgbClr val="FFFFFF"/>
                        </a:solidFill>
                      </a:endParaRPr>
                    </a:p>
                  </a:txBody>
                  <a:tcPr>
                    <a:solidFill>
                      <a:srgbClr val="0F397F"/>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831908017"/>
              </p:ext>
            </p:extLst>
          </p:nvPr>
        </p:nvGraphicFramePr>
        <p:xfrm>
          <a:off x="914400" y="2743200"/>
          <a:ext cx="6248400" cy="370840"/>
        </p:xfrm>
        <a:graphic>
          <a:graphicData uri="http://schemas.openxmlformats.org/drawingml/2006/table">
            <a:tbl>
              <a:tblPr firstRow="1" bandRow="1">
                <a:tableStyleId>{2D5ABB26-0587-4C30-8999-92F81FD0307C}</a:tableStyleId>
              </a:tblPr>
              <a:tblGrid>
                <a:gridCol w="1562100"/>
                <a:gridCol w="2171700"/>
                <a:gridCol w="2514600"/>
              </a:tblGrid>
              <a:tr h="370840">
                <a:tc>
                  <a:txBody>
                    <a:bodyPr/>
                    <a:lstStyle/>
                    <a:p>
                      <a:r>
                        <a:rPr lang="en-US" dirty="0" smtClean="0">
                          <a:solidFill>
                            <a:srgbClr val="FFFFFF"/>
                          </a:solidFill>
                        </a:rPr>
                        <a:t>Verbal Cheat</a:t>
                      </a:r>
                      <a:endParaRPr lang="en-US" dirty="0">
                        <a:solidFill>
                          <a:srgbClr val="FFFFFF"/>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F397F"/>
                    </a:solidFill>
                  </a:tcPr>
                </a:tc>
                <a:tc>
                  <a:txBody>
                    <a:bodyPr/>
                    <a:lstStyle/>
                    <a:p>
                      <a:r>
                        <a:rPr lang="en-US" dirty="0" smtClean="0"/>
                        <a:t>Incorrect “Yes, I win”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8A3"/>
                    </a:solidFill>
                  </a:tcPr>
                </a:tc>
                <a:tc>
                  <a:txBody>
                    <a:bodyPr/>
                    <a:lstStyle/>
                    <a:p>
                      <a:r>
                        <a:rPr lang="en-US" dirty="0" smtClean="0"/>
                        <a:t>Correct</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6">
                        <a:lumMod val="60000"/>
                        <a:lumOff val="40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6110298"/>
              </p:ext>
            </p:extLst>
          </p:nvPr>
        </p:nvGraphicFramePr>
        <p:xfrm>
          <a:off x="914400" y="3120249"/>
          <a:ext cx="6248400" cy="370840"/>
        </p:xfrm>
        <a:graphic>
          <a:graphicData uri="http://schemas.openxmlformats.org/drawingml/2006/table">
            <a:tbl>
              <a:tblPr firstRow="1" bandRow="1">
                <a:tableStyleId>{2D5ABB26-0587-4C30-8999-92F81FD0307C}</a:tableStyleId>
              </a:tblPr>
              <a:tblGrid>
                <a:gridCol w="1562100"/>
                <a:gridCol w="2171700"/>
                <a:gridCol w="2514600"/>
              </a:tblGrid>
              <a:tr h="370840">
                <a:tc>
                  <a:txBody>
                    <a:bodyPr/>
                    <a:lstStyle/>
                    <a:p>
                      <a:r>
                        <a:rPr lang="en-US" dirty="0" smtClean="0">
                          <a:solidFill>
                            <a:srgbClr val="FFFFFF"/>
                          </a:solidFill>
                        </a:rPr>
                        <a:t>Action Cheat</a:t>
                      </a:r>
                      <a:endParaRPr lang="en-US" dirty="0">
                        <a:solidFill>
                          <a:srgbClr val="FFFFFF"/>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0F397F"/>
                    </a:solidFill>
                  </a:tcPr>
                </a:tc>
                <a:tc>
                  <a:txBody>
                    <a:bodyPr/>
                    <a:lstStyle/>
                    <a:p>
                      <a:r>
                        <a:rPr lang="en-US" dirty="0" smtClean="0"/>
                        <a:t>Incorrect “Yes, I win”</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8A3"/>
                    </a:solidFill>
                  </a:tcPr>
                </a:tc>
                <a:tc>
                  <a:txBody>
                    <a:bodyPr/>
                    <a:lstStyle/>
                    <a:p>
                      <a:r>
                        <a:rPr lang="en-US" dirty="0" smtClean="0"/>
                        <a:t>Changed gesture to win </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8A3"/>
                    </a:solidFill>
                  </a:tcPr>
                </a:tc>
              </a:tr>
            </a:tbl>
          </a:graphicData>
        </a:graphic>
      </p:graphicFrame>
      <p:sp>
        <p:nvSpPr>
          <p:cNvPr id="3" name="Rounded Rectangle 2"/>
          <p:cNvSpPr/>
          <p:nvPr/>
        </p:nvSpPr>
        <p:spPr>
          <a:xfrm>
            <a:off x="4648200" y="3124200"/>
            <a:ext cx="2514600" cy="381000"/>
          </a:xfrm>
          <a:prstGeom prst="roundRect">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7315200" y="2743200"/>
            <a:ext cx="1524000" cy="369332"/>
          </a:xfrm>
          <a:prstGeom prst="rect">
            <a:avLst/>
          </a:prstGeom>
        </p:spPr>
        <p:txBody>
          <a:bodyPr wrap="square">
            <a:spAutoFit/>
          </a:bodyPr>
          <a:lstStyle/>
          <a:p>
            <a:pPr marL="0" lvl="1"/>
            <a:r>
              <a:rPr lang="en-US" dirty="0" smtClean="0"/>
              <a:t>Malfunction</a:t>
            </a:r>
            <a:endParaRPr lang="en-US" dirty="0"/>
          </a:p>
        </p:txBody>
      </p:sp>
      <p:sp>
        <p:nvSpPr>
          <p:cNvPr id="11" name="Rectangle 10"/>
          <p:cNvSpPr/>
          <p:nvPr/>
        </p:nvSpPr>
        <p:spPr>
          <a:xfrm>
            <a:off x="7315200" y="3135868"/>
            <a:ext cx="1524000" cy="369332"/>
          </a:xfrm>
          <a:prstGeom prst="rect">
            <a:avLst/>
          </a:prstGeom>
        </p:spPr>
        <p:txBody>
          <a:bodyPr wrap="square">
            <a:spAutoFit/>
          </a:bodyPr>
          <a:lstStyle/>
          <a:p>
            <a:pPr marL="0" lvl="1"/>
            <a:r>
              <a:rPr lang="en-US" dirty="0" smtClean="0"/>
              <a:t>Cheat, Agency</a:t>
            </a:r>
            <a:endParaRPr lang="en-US" dirty="0"/>
          </a:p>
        </p:txBody>
      </p:sp>
    </p:spTree>
    <p:extLst>
      <p:ext uri="{BB962C8B-B14F-4D97-AF65-F5344CB8AC3E}">
        <p14:creationId xmlns:p14="http://schemas.microsoft.com/office/powerpoint/2010/main" val="3410674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laying.jp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val="0"/>
              </a:ext>
            </a:extLst>
          </a:blip>
          <a:stretch>
            <a:fillRect/>
          </a:stretch>
        </p:blipFill>
        <p:spPr>
          <a:xfrm>
            <a:off x="4724400" y="1828800"/>
            <a:ext cx="3870251" cy="3962400"/>
          </a:xfrm>
          <a:prstGeom prst="rect">
            <a:avLst/>
          </a:prstGeom>
        </p:spPr>
      </p:pic>
      <p:sp>
        <p:nvSpPr>
          <p:cNvPr id="3" name="Title 1"/>
          <p:cNvSpPr>
            <a:spLocks noGrp="1"/>
          </p:cNvSpPr>
          <p:nvPr>
            <p:ph type="title" idx="4294967295"/>
          </p:nvPr>
        </p:nvSpPr>
        <p:spPr>
          <a:xfrm>
            <a:off x="762000" y="53340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Main Design</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2" name="Rectangle 1"/>
          <p:cNvSpPr/>
          <p:nvPr/>
        </p:nvSpPr>
        <p:spPr>
          <a:xfrm>
            <a:off x="990600" y="2438400"/>
            <a:ext cx="3505200" cy="2893100"/>
          </a:xfrm>
          <a:prstGeom prst="rect">
            <a:avLst/>
          </a:prstGeom>
        </p:spPr>
        <p:txBody>
          <a:bodyPr wrap="square">
            <a:spAutoFit/>
          </a:bodyPr>
          <a:lstStyle/>
          <a:p>
            <a:pPr marL="285750" indent="-285750">
              <a:buFont typeface="Arial"/>
              <a:buChar char="•"/>
            </a:pPr>
            <a:r>
              <a:rPr lang="en-US" sz="2600" dirty="0" smtClean="0"/>
              <a:t>Maintain amount of motion between conditions</a:t>
            </a:r>
          </a:p>
          <a:p>
            <a:pPr marL="285750" indent="-285750">
              <a:buFont typeface="Arial"/>
              <a:buChar char="•"/>
            </a:pPr>
            <a:r>
              <a:rPr lang="en-US" sz="2600" dirty="0" smtClean="0"/>
              <a:t>Vary the “directionality” of cheat from adversarial to </a:t>
            </a:r>
            <a:r>
              <a:rPr lang="en-US" sz="2600" dirty="0" err="1" smtClean="0"/>
              <a:t>prosocial</a:t>
            </a:r>
            <a:endParaRPr lang="en-US" sz="2600" dirty="0" smtClean="0"/>
          </a:p>
        </p:txBody>
      </p:sp>
    </p:spTree>
    <p:extLst>
      <p:ext uri="{BB962C8B-B14F-4D97-AF65-F5344CB8AC3E}">
        <p14:creationId xmlns:p14="http://schemas.microsoft.com/office/powerpoint/2010/main" val="26205880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762000" y="53340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Experimental Conditions</a:t>
            </a:r>
            <a:endParaRPr lang="en-JM" sz="3200" dirty="0">
              <a:solidFill>
                <a:srgbClr val="0F397F"/>
              </a:solidFill>
              <a:latin typeface="Open Sans Light" pitchFamily="34" charset="0"/>
              <a:ea typeface="Open Sans Light" pitchFamily="34" charset="0"/>
              <a:cs typeface="Open Sans Light" pitchFamily="34" charset="0"/>
            </a:endParaRPr>
          </a:p>
        </p:txBody>
      </p:sp>
      <p:cxnSp>
        <p:nvCxnSpPr>
          <p:cNvPr id="6" name="Straight Connector 5"/>
          <p:cNvCxnSpPr/>
          <p:nvPr/>
        </p:nvCxnSpPr>
        <p:spPr>
          <a:xfrm>
            <a:off x="3200400" y="3429000"/>
            <a:ext cx="4495800" cy="0"/>
          </a:xfrm>
          <a:prstGeom prst="line">
            <a:avLst/>
          </a:prstGeom>
          <a:ln w="57150" cmpd="sng">
            <a:solidFill>
              <a:srgbClr val="0F397F"/>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200400" y="4495800"/>
            <a:ext cx="4495800" cy="0"/>
          </a:xfrm>
          <a:prstGeom prst="line">
            <a:avLst/>
          </a:prstGeom>
          <a:ln w="57150" cmpd="sng">
            <a:solidFill>
              <a:srgbClr val="0F397F"/>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200400" y="5562600"/>
            <a:ext cx="4495800" cy="0"/>
          </a:xfrm>
          <a:prstGeom prst="line">
            <a:avLst/>
          </a:prstGeom>
          <a:ln w="57150" cmpd="sng">
            <a:solidFill>
              <a:srgbClr val="0F397F"/>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990600" y="3212068"/>
            <a:ext cx="1981200" cy="369332"/>
          </a:xfrm>
          <a:prstGeom prst="rect">
            <a:avLst/>
          </a:prstGeom>
        </p:spPr>
        <p:txBody>
          <a:bodyPr wrap="square">
            <a:spAutoFit/>
          </a:bodyPr>
          <a:lstStyle/>
          <a:p>
            <a:r>
              <a:rPr lang="en-US" dirty="0" smtClean="0"/>
              <a:t>ROBOT WINS</a:t>
            </a:r>
            <a:endParaRPr lang="en-US" dirty="0"/>
          </a:p>
        </p:txBody>
      </p:sp>
      <p:sp>
        <p:nvSpPr>
          <p:cNvPr id="15" name="Rectangle 14"/>
          <p:cNvSpPr/>
          <p:nvPr/>
        </p:nvSpPr>
        <p:spPr>
          <a:xfrm>
            <a:off x="990600" y="4278868"/>
            <a:ext cx="1981200" cy="369332"/>
          </a:xfrm>
          <a:prstGeom prst="rect">
            <a:avLst/>
          </a:prstGeom>
        </p:spPr>
        <p:txBody>
          <a:bodyPr wrap="square">
            <a:spAutoFit/>
          </a:bodyPr>
          <a:lstStyle/>
          <a:p>
            <a:r>
              <a:rPr lang="en-US" dirty="0" smtClean="0"/>
              <a:t>ROBOT DRAWS</a:t>
            </a:r>
            <a:endParaRPr lang="en-US" dirty="0"/>
          </a:p>
        </p:txBody>
      </p:sp>
      <p:sp>
        <p:nvSpPr>
          <p:cNvPr id="16" name="Rectangle 15"/>
          <p:cNvSpPr/>
          <p:nvPr/>
        </p:nvSpPr>
        <p:spPr>
          <a:xfrm>
            <a:off x="990600" y="5334000"/>
            <a:ext cx="1981200" cy="369332"/>
          </a:xfrm>
          <a:prstGeom prst="rect">
            <a:avLst/>
          </a:prstGeom>
        </p:spPr>
        <p:txBody>
          <a:bodyPr wrap="square">
            <a:spAutoFit/>
          </a:bodyPr>
          <a:lstStyle/>
          <a:p>
            <a:r>
              <a:rPr lang="en-US" dirty="0" smtClean="0"/>
              <a:t>ROBOT LOSES</a:t>
            </a:r>
            <a:endParaRPr lang="en-US" dirty="0"/>
          </a:p>
        </p:txBody>
      </p:sp>
      <p:sp>
        <p:nvSpPr>
          <p:cNvPr id="17" name="Rectangle 16"/>
          <p:cNvSpPr/>
          <p:nvPr/>
        </p:nvSpPr>
        <p:spPr>
          <a:xfrm>
            <a:off x="3505200" y="2514600"/>
            <a:ext cx="762000" cy="381000"/>
          </a:xfrm>
          <a:prstGeom prst="rect">
            <a:avLst/>
          </a:prstGeom>
        </p:spPr>
        <p:txBody>
          <a:bodyPr wrap="square">
            <a:spAutoFit/>
          </a:bodyPr>
          <a:lstStyle/>
          <a:p>
            <a:r>
              <a:rPr lang="en-US" dirty="0" smtClean="0"/>
              <a:t>WIN</a:t>
            </a:r>
            <a:endParaRPr lang="en-US" dirty="0"/>
          </a:p>
        </p:txBody>
      </p:sp>
      <p:sp>
        <p:nvSpPr>
          <p:cNvPr id="18" name="Rectangle 17"/>
          <p:cNvSpPr/>
          <p:nvPr/>
        </p:nvSpPr>
        <p:spPr>
          <a:xfrm>
            <a:off x="4267200" y="2514600"/>
            <a:ext cx="1143000" cy="369332"/>
          </a:xfrm>
          <a:prstGeom prst="rect">
            <a:avLst/>
          </a:prstGeom>
        </p:spPr>
        <p:txBody>
          <a:bodyPr wrap="square">
            <a:spAutoFit/>
          </a:bodyPr>
          <a:lstStyle/>
          <a:p>
            <a:r>
              <a:rPr lang="en-US" dirty="0" smtClean="0"/>
              <a:t>DRAW-UP</a:t>
            </a:r>
            <a:endParaRPr lang="en-US" dirty="0"/>
          </a:p>
        </p:txBody>
      </p:sp>
      <p:sp>
        <p:nvSpPr>
          <p:cNvPr id="19" name="Rectangle 18"/>
          <p:cNvSpPr/>
          <p:nvPr/>
        </p:nvSpPr>
        <p:spPr>
          <a:xfrm>
            <a:off x="5334000" y="2510588"/>
            <a:ext cx="1524000" cy="369332"/>
          </a:xfrm>
          <a:prstGeom prst="rect">
            <a:avLst/>
          </a:prstGeom>
        </p:spPr>
        <p:txBody>
          <a:bodyPr wrap="square">
            <a:spAutoFit/>
          </a:bodyPr>
          <a:lstStyle/>
          <a:p>
            <a:r>
              <a:rPr lang="en-US" dirty="0" smtClean="0"/>
              <a:t>DRAW-DOWN</a:t>
            </a:r>
            <a:endParaRPr lang="en-US" dirty="0"/>
          </a:p>
        </p:txBody>
      </p:sp>
      <p:sp>
        <p:nvSpPr>
          <p:cNvPr id="20" name="Rectangle 19"/>
          <p:cNvSpPr/>
          <p:nvPr/>
        </p:nvSpPr>
        <p:spPr>
          <a:xfrm>
            <a:off x="6934200" y="2514600"/>
            <a:ext cx="685800" cy="369332"/>
          </a:xfrm>
          <a:prstGeom prst="rect">
            <a:avLst/>
          </a:prstGeom>
        </p:spPr>
        <p:txBody>
          <a:bodyPr wrap="square">
            <a:spAutoFit/>
          </a:bodyPr>
          <a:lstStyle/>
          <a:p>
            <a:r>
              <a:rPr lang="en-US" dirty="0" smtClean="0"/>
              <a:t>LOSE</a:t>
            </a:r>
            <a:endParaRPr lang="en-US" dirty="0"/>
          </a:p>
        </p:txBody>
      </p:sp>
      <p:cxnSp>
        <p:nvCxnSpPr>
          <p:cNvPr id="21" name="Straight Connector 20"/>
          <p:cNvCxnSpPr>
            <a:stCxn id="28" idx="0"/>
            <a:endCxn id="25" idx="2"/>
          </p:cNvCxnSpPr>
          <p:nvPr/>
        </p:nvCxnSpPr>
        <p:spPr>
          <a:xfrm flipV="1">
            <a:off x="4874260" y="4800600"/>
            <a:ext cx="5059" cy="457200"/>
          </a:xfrm>
          <a:prstGeom prst="line">
            <a:avLst/>
          </a:prstGeom>
          <a:ln w="28575" cmpd="sng">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8" idx="0"/>
            <a:endCxn id="34" idx="2"/>
          </p:cNvCxnSpPr>
          <p:nvPr/>
        </p:nvCxnSpPr>
        <p:spPr>
          <a:xfrm flipV="1">
            <a:off x="3807460" y="3733800"/>
            <a:ext cx="5145" cy="1524000"/>
          </a:xfrm>
          <a:prstGeom prst="straightConnector1">
            <a:avLst/>
          </a:prstGeom>
          <a:ln w="28575" cmpd="sng">
            <a:solidFill>
              <a:schemeClr val="tx1"/>
            </a:solidFill>
            <a:tailEnd type="triangle" w="lg" len="med"/>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9" idx="2"/>
            <a:endCxn id="27" idx="0"/>
          </p:cNvCxnSpPr>
          <p:nvPr/>
        </p:nvCxnSpPr>
        <p:spPr>
          <a:xfrm flipH="1">
            <a:off x="6098519" y="3733800"/>
            <a:ext cx="86" cy="457200"/>
          </a:xfrm>
          <a:prstGeom prst="line">
            <a:avLst/>
          </a:prstGeom>
          <a:ln w="28575" cmpd="sng">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35" idx="2"/>
            <a:endCxn id="30" idx="0"/>
          </p:cNvCxnSpPr>
          <p:nvPr/>
        </p:nvCxnSpPr>
        <p:spPr>
          <a:xfrm flipH="1">
            <a:off x="7236460" y="3733800"/>
            <a:ext cx="5145" cy="1524000"/>
          </a:xfrm>
          <a:prstGeom prst="line">
            <a:avLst/>
          </a:prstGeom>
          <a:ln w="28575" cmpd="sng">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124200" y="6107668"/>
            <a:ext cx="1524000" cy="369332"/>
          </a:xfrm>
          <a:prstGeom prst="rect">
            <a:avLst/>
          </a:prstGeom>
        </p:spPr>
        <p:txBody>
          <a:bodyPr wrap="square">
            <a:spAutoFit/>
          </a:bodyPr>
          <a:lstStyle/>
          <a:p>
            <a:r>
              <a:rPr lang="en-US" dirty="0" smtClean="0">
                <a:solidFill>
                  <a:srgbClr val="FF0000"/>
                </a:solidFill>
              </a:rPr>
              <a:t>ADVERSARIAL</a:t>
            </a:r>
            <a:endParaRPr lang="en-US" dirty="0">
              <a:solidFill>
                <a:srgbClr val="FF0000"/>
              </a:solidFill>
            </a:endParaRPr>
          </a:p>
        </p:txBody>
      </p:sp>
      <p:sp>
        <p:nvSpPr>
          <p:cNvPr id="32" name="Rectangle 31"/>
          <p:cNvSpPr/>
          <p:nvPr/>
        </p:nvSpPr>
        <p:spPr>
          <a:xfrm>
            <a:off x="6584556" y="6096000"/>
            <a:ext cx="1295400" cy="369332"/>
          </a:xfrm>
          <a:prstGeom prst="rect">
            <a:avLst/>
          </a:prstGeom>
        </p:spPr>
        <p:txBody>
          <a:bodyPr wrap="square">
            <a:spAutoFit/>
          </a:bodyPr>
          <a:lstStyle/>
          <a:p>
            <a:r>
              <a:rPr lang="en-US" dirty="0" smtClean="0">
                <a:solidFill>
                  <a:srgbClr val="008000"/>
                </a:solidFill>
              </a:rPr>
              <a:t>PROSOCIAL</a:t>
            </a:r>
            <a:endParaRPr lang="en-US" dirty="0">
              <a:solidFill>
                <a:srgbClr val="008000"/>
              </a:solidFill>
            </a:endParaRPr>
          </a:p>
        </p:txBody>
      </p:sp>
      <p:pic>
        <p:nvPicPr>
          <p:cNvPr id="7" name="Picture 6" descr="pap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524000"/>
            <a:ext cx="614638" cy="609600"/>
          </a:xfrm>
          <a:prstGeom prst="rect">
            <a:avLst/>
          </a:prstGeom>
        </p:spPr>
      </p:pic>
      <p:pic>
        <p:nvPicPr>
          <p:cNvPr id="25" name="Picture 24" descr="pap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191000"/>
            <a:ext cx="614638" cy="609600"/>
          </a:xfrm>
          <a:prstGeom prst="rect">
            <a:avLst/>
          </a:prstGeom>
        </p:spPr>
      </p:pic>
      <p:pic>
        <p:nvPicPr>
          <p:cNvPr id="27" name="Picture 26" descr="pap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4191000"/>
            <a:ext cx="614638" cy="609600"/>
          </a:xfrm>
          <a:prstGeom prst="rect">
            <a:avLst/>
          </a:prstGeom>
        </p:spPr>
      </p:pic>
      <p:pic>
        <p:nvPicPr>
          <p:cNvPr id="8" name="Picture 7" descr="r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5257800"/>
            <a:ext cx="604520" cy="609600"/>
          </a:xfrm>
          <a:prstGeom prst="rect">
            <a:avLst/>
          </a:prstGeom>
        </p:spPr>
      </p:pic>
      <p:pic>
        <p:nvPicPr>
          <p:cNvPr id="28" name="Picture 27" descr="r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5257800"/>
            <a:ext cx="604520" cy="609600"/>
          </a:xfrm>
          <a:prstGeom prst="rect">
            <a:avLst/>
          </a:prstGeom>
        </p:spPr>
      </p:pic>
      <p:pic>
        <p:nvPicPr>
          <p:cNvPr id="30" name="Picture 29" descr="ro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200" y="5257800"/>
            <a:ext cx="604520" cy="609600"/>
          </a:xfrm>
          <a:prstGeom prst="rect">
            <a:avLst/>
          </a:prstGeom>
        </p:spPr>
      </p:pic>
      <p:pic>
        <p:nvPicPr>
          <p:cNvPr id="9" name="Picture 8" descr="scisso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3124200"/>
            <a:ext cx="614810" cy="609600"/>
          </a:xfrm>
          <a:prstGeom prst="rect">
            <a:avLst/>
          </a:prstGeom>
        </p:spPr>
      </p:pic>
      <p:pic>
        <p:nvPicPr>
          <p:cNvPr id="34" name="Picture 33" descr="scisso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3124200"/>
            <a:ext cx="614810" cy="609600"/>
          </a:xfrm>
          <a:prstGeom prst="rect">
            <a:avLst/>
          </a:prstGeom>
        </p:spPr>
      </p:pic>
      <p:pic>
        <p:nvPicPr>
          <p:cNvPr id="35" name="Picture 34" descr="scissor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4200" y="3124200"/>
            <a:ext cx="614810" cy="609600"/>
          </a:xfrm>
          <a:prstGeom prst="rect">
            <a:avLst/>
          </a:prstGeom>
        </p:spPr>
      </p:pic>
      <p:sp>
        <p:nvSpPr>
          <p:cNvPr id="41" name="Rectangle 40"/>
          <p:cNvSpPr/>
          <p:nvPr/>
        </p:nvSpPr>
        <p:spPr>
          <a:xfrm>
            <a:off x="990600" y="1600200"/>
            <a:ext cx="2819400" cy="369332"/>
          </a:xfrm>
          <a:prstGeom prst="rect">
            <a:avLst/>
          </a:prstGeom>
        </p:spPr>
        <p:txBody>
          <a:bodyPr wrap="square">
            <a:spAutoFit/>
          </a:bodyPr>
          <a:lstStyle/>
          <a:p>
            <a:r>
              <a:rPr lang="en-US" u="sng" dirty="0" smtClean="0"/>
              <a:t>PARTICIPANT THROWS</a:t>
            </a:r>
            <a:endParaRPr lang="en-US" u="sng" dirty="0"/>
          </a:p>
        </p:txBody>
      </p:sp>
    </p:spTree>
    <p:extLst>
      <p:ext uri="{BB962C8B-B14F-4D97-AF65-F5344CB8AC3E}">
        <p14:creationId xmlns:p14="http://schemas.microsoft.com/office/powerpoint/2010/main" val="4253022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762000" y="53340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Experimental Details</a:t>
            </a:r>
            <a:endParaRPr lang="en-JM" sz="3200" dirty="0">
              <a:solidFill>
                <a:srgbClr val="0F397F"/>
              </a:solidFill>
              <a:latin typeface="Open Sans Light" pitchFamily="34" charset="0"/>
              <a:ea typeface="Open Sans Light" pitchFamily="34" charset="0"/>
              <a:cs typeface="Open Sans Light" pitchFamily="34" charset="0"/>
            </a:endParaRPr>
          </a:p>
        </p:txBody>
      </p:sp>
      <p:sp>
        <p:nvSpPr>
          <p:cNvPr id="2" name="Rectangle 1"/>
          <p:cNvSpPr/>
          <p:nvPr/>
        </p:nvSpPr>
        <p:spPr>
          <a:xfrm>
            <a:off x="990600" y="2117229"/>
            <a:ext cx="7391400" cy="1692771"/>
          </a:xfrm>
          <a:prstGeom prst="rect">
            <a:avLst/>
          </a:prstGeom>
        </p:spPr>
        <p:txBody>
          <a:bodyPr wrap="square">
            <a:spAutoFit/>
          </a:bodyPr>
          <a:lstStyle/>
          <a:p>
            <a:pPr marL="285750" indent="-285750">
              <a:buFont typeface="Arial"/>
              <a:buChar char="•"/>
            </a:pPr>
            <a:r>
              <a:rPr lang="en-US" sz="2600" dirty="0" smtClean="0"/>
              <a:t>83 participants</a:t>
            </a:r>
          </a:p>
          <a:p>
            <a:pPr marL="285750" indent="-285750">
              <a:buFont typeface="Arial"/>
              <a:buChar char="•"/>
            </a:pPr>
            <a:r>
              <a:rPr lang="en-US" sz="2600" dirty="0" smtClean="0"/>
              <a:t>Between-participant design</a:t>
            </a:r>
          </a:p>
          <a:p>
            <a:pPr marL="285750" indent="-285750">
              <a:buFont typeface="Arial"/>
              <a:buChar char="•"/>
            </a:pPr>
            <a:r>
              <a:rPr lang="en-US" sz="2600" dirty="0" smtClean="0"/>
              <a:t>30 rounds of rock-paper-scissors</a:t>
            </a:r>
          </a:p>
          <a:p>
            <a:pPr marL="742950" lvl="1" indent="-285750">
              <a:buFont typeface="Arial"/>
              <a:buChar char="•"/>
            </a:pPr>
            <a:r>
              <a:rPr lang="en-US" sz="2600" dirty="0" smtClean="0"/>
              <a:t>2 cheat occurrences in the “Cheating Rounds”</a:t>
            </a:r>
            <a:endParaRPr lang="en-US" sz="2600" dirty="0"/>
          </a:p>
        </p:txBody>
      </p:sp>
      <p:grpSp>
        <p:nvGrpSpPr>
          <p:cNvPr id="20" name="Group 19"/>
          <p:cNvGrpSpPr/>
          <p:nvPr/>
        </p:nvGrpSpPr>
        <p:grpSpPr>
          <a:xfrm>
            <a:off x="990600" y="4531190"/>
            <a:ext cx="7391400" cy="1564810"/>
            <a:chOff x="671042" y="4343405"/>
            <a:chExt cx="7863358" cy="1664727"/>
          </a:xfrm>
        </p:grpSpPr>
        <p:grpSp>
          <p:nvGrpSpPr>
            <p:cNvPr id="5" name="Group 4"/>
            <p:cNvGrpSpPr/>
            <p:nvPr/>
          </p:nvGrpSpPr>
          <p:grpSpPr>
            <a:xfrm>
              <a:off x="671042" y="4343405"/>
              <a:ext cx="7863358" cy="838195"/>
              <a:chOff x="11069393" y="10834041"/>
              <a:chExt cx="10225033" cy="926430"/>
            </a:xfrm>
          </p:grpSpPr>
          <p:grpSp>
            <p:nvGrpSpPr>
              <p:cNvPr id="6" name="Group 5"/>
              <p:cNvGrpSpPr/>
              <p:nvPr/>
            </p:nvGrpSpPr>
            <p:grpSpPr>
              <a:xfrm>
                <a:off x="13059291" y="11283216"/>
                <a:ext cx="7870988" cy="475904"/>
                <a:chOff x="12693704" y="11034438"/>
                <a:chExt cx="7870988" cy="475904"/>
              </a:xfrm>
            </p:grpSpPr>
            <p:sp>
              <p:nvSpPr>
                <p:cNvPr id="14" name="Rectangle 13"/>
                <p:cNvSpPr/>
                <p:nvPr/>
              </p:nvSpPr>
              <p:spPr>
                <a:xfrm>
                  <a:off x="12693704" y="11036913"/>
                  <a:ext cx="2607548" cy="473429"/>
                </a:xfrm>
                <a:prstGeom prst="rect">
                  <a:avLst/>
                </a:prstGeom>
                <a:solidFill>
                  <a:srgbClr val="FDC66C"/>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 Rounds</a:t>
                  </a:r>
                  <a:endParaRPr lang="en-US" dirty="0"/>
                </a:p>
              </p:txBody>
            </p:sp>
            <p:sp>
              <p:nvSpPr>
                <p:cNvPr id="15" name="Rectangle 14"/>
                <p:cNvSpPr/>
                <p:nvPr/>
              </p:nvSpPr>
              <p:spPr>
                <a:xfrm>
                  <a:off x="15324184" y="11034438"/>
                  <a:ext cx="2607548" cy="473429"/>
                </a:xfrm>
                <a:prstGeom prst="rect">
                  <a:avLst/>
                </a:prstGeom>
                <a:gradFill>
                  <a:gsLst>
                    <a:gs pos="0">
                      <a:srgbClr val="E1979A"/>
                    </a:gs>
                    <a:gs pos="100000">
                      <a:srgbClr val="E1979A"/>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Cheating Rounds</a:t>
                  </a:r>
                  <a:endParaRPr lang="en-US" dirty="0"/>
                </a:p>
              </p:txBody>
            </p:sp>
            <p:sp>
              <p:nvSpPr>
                <p:cNvPr id="16" name="Rectangle 15"/>
                <p:cNvSpPr/>
                <p:nvPr/>
              </p:nvSpPr>
              <p:spPr>
                <a:xfrm>
                  <a:off x="17957144" y="11034438"/>
                  <a:ext cx="2607548" cy="473429"/>
                </a:xfrm>
                <a:prstGeom prst="rect">
                  <a:avLst/>
                </a:prstGeom>
                <a:solidFill>
                  <a:srgbClr val="FDC66C"/>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Control Rounds</a:t>
                  </a:r>
                  <a:endParaRPr lang="en-US" dirty="0"/>
                </a:p>
              </p:txBody>
            </p:sp>
          </p:grpSp>
          <p:sp>
            <p:nvSpPr>
              <p:cNvPr id="7" name="TextBox 6"/>
              <p:cNvSpPr txBox="1"/>
              <p:nvPr/>
            </p:nvSpPr>
            <p:spPr>
              <a:xfrm>
                <a:off x="11541549" y="10870220"/>
                <a:ext cx="1466806" cy="430536"/>
              </a:xfrm>
              <a:prstGeom prst="rect">
                <a:avLst/>
              </a:prstGeom>
              <a:noFill/>
            </p:spPr>
            <p:txBody>
              <a:bodyPr wrap="none" rtlCol="0">
                <a:spAutoFit/>
              </a:bodyPr>
              <a:lstStyle/>
              <a:p>
                <a:r>
                  <a:rPr lang="en-US" u="sng" dirty="0" smtClean="0"/>
                  <a:t>ROUND #</a:t>
                </a:r>
                <a:endParaRPr lang="en-US" u="sng" dirty="0"/>
              </a:p>
            </p:txBody>
          </p:sp>
          <p:sp>
            <p:nvSpPr>
              <p:cNvPr id="8" name="TextBox 7"/>
              <p:cNvSpPr txBox="1"/>
              <p:nvPr/>
            </p:nvSpPr>
            <p:spPr>
              <a:xfrm>
                <a:off x="11069393" y="11329935"/>
                <a:ext cx="1935230" cy="430536"/>
              </a:xfrm>
              <a:prstGeom prst="rect">
                <a:avLst/>
              </a:prstGeom>
              <a:noFill/>
            </p:spPr>
            <p:txBody>
              <a:bodyPr wrap="none" rtlCol="0">
                <a:spAutoFit/>
              </a:bodyPr>
              <a:lstStyle/>
              <a:p>
                <a:r>
                  <a:rPr lang="en-US" u="sng" dirty="0" smtClean="0"/>
                  <a:t>ROUND TYPE</a:t>
                </a:r>
              </a:p>
            </p:txBody>
          </p:sp>
          <p:sp>
            <p:nvSpPr>
              <p:cNvPr id="9" name="TextBox 8"/>
              <p:cNvSpPr txBox="1"/>
              <p:nvPr/>
            </p:nvSpPr>
            <p:spPr>
              <a:xfrm>
                <a:off x="12940967" y="10873035"/>
                <a:ext cx="413714" cy="430537"/>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15423258" y="10853538"/>
                <a:ext cx="574166" cy="430537"/>
              </a:xfrm>
              <a:prstGeom prst="rect">
                <a:avLst/>
              </a:prstGeom>
              <a:noFill/>
            </p:spPr>
            <p:txBody>
              <a:bodyPr wrap="none" rtlCol="0">
                <a:spAutoFit/>
              </a:bodyPr>
              <a:lstStyle/>
              <a:p>
                <a:r>
                  <a:rPr lang="en-US" dirty="0" smtClean="0"/>
                  <a:t>10</a:t>
                </a:r>
                <a:endParaRPr lang="en-US" dirty="0"/>
              </a:p>
            </p:txBody>
          </p:sp>
          <p:sp>
            <p:nvSpPr>
              <p:cNvPr id="11" name="TextBox 10"/>
              <p:cNvSpPr txBox="1"/>
              <p:nvPr/>
            </p:nvSpPr>
            <p:spPr>
              <a:xfrm>
                <a:off x="18055035" y="10834041"/>
                <a:ext cx="574166" cy="430537"/>
              </a:xfrm>
              <a:prstGeom prst="rect">
                <a:avLst/>
              </a:prstGeom>
              <a:noFill/>
            </p:spPr>
            <p:txBody>
              <a:bodyPr wrap="none" rtlCol="0">
                <a:spAutoFit/>
              </a:bodyPr>
              <a:lstStyle/>
              <a:p>
                <a:r>
                  <a:rPr lang="en-US" dirty="0" smtClean="0"/>
                  <a:t>20</a:t>
                </a:r>
                <a:endParaRPr lang="en-US" dirty="0"/>
              </a:p>
            </p:txBody>
          </p:sp>
          <p:sp>
            <p:nvSpPr>
              <p:cNvPr id="13" name="TextBox 12"/>
              <p:cNvSpPr txBox="1"/>
              <p:nvPr/>
            </p:nvSpPr>
            <p:spPr>
              <a:xfrm>
                <a:off x="20720260" y="10844757"/>
                <a:ext cx="574166" cy="430537"/>
              </a:xfrm>
              <a:prstGeom prst="rect">
                <a:avLst/>
              </a:prstGeom>
              <a:noFill/>
            </p:spPr>
            <p:txBody>
              <a:bodyPr wrap="none" rtlCol="0">
                <a:spAutoFit/>
              </a:bodyPr>
              <a:lstStyle/>
              <a:p>
                <a:r>
                  <a:rPr lang="en-US" dirty="0" smtClean="0"/>
                  <a:t>30</a:t>
                </a:r>
                <a:endParaRPr lang="en-US" dirty="0"/>
              </a:p>
            </p:txBody>
          </p:sp>
        </p:grpSp>
        <p:sp>
          <p:nvSpPr>
            <p:cNvPr id="18" name="Left Brace 17"/>
            <p:cNvSpPr/>
            <p:nvPr/>
          </p:nvSpPr>
          <p:spPr>
            <a:xfrm rot="16200000">
              <a:off x="5047807" y="2457007"/>
              <a:ext cx="343786" cy="60198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4586111" y="5638800"/>
              <a:ext cx="1249060" cy="369332"/>
            </a:xfrm>
            <a:prstGeom prst="rect">
              <a:avLst/>
            </a:prstGeom>
            <a:noFill/>
          </p:spPr>
          <p:txBody>
            <a:bodyPr wrap="none" rtlCol="0">
              <a:spAutoFit/>
            </a:bodyPr>
            <a:lstStyle/>
            <a:p>
              <a:r>
                <a:rPr lang="en-US" dirty="0" smtClean="0"/>
                <a:t>15 Minutes</a:t>
              </a:r>
              <a:endParaRPr lang="en-US" dirty="0"/>
            </a:p>
          </p:txBody>
        </p:sp>
      </p:grpSp>
    </p:spTree>
    <p:extLst>
      <p:ext uri="{BB962C8B-B14F-4D97-AF65-F5344CB8AC3E}">
        <p14:creationId xmlns:p14="http://schemas.microsoft.com/office/powerpoint/2010/main" val="3812468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47288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Expectations of Results</a:t>
            </a:r>
            <a:endParaRPr lang="en-US" sz="3200" dirty="0">
              <a:solidFill>
                <a:srgbClr val="0F397F"/>
              </a:solidFill>
            </a:endParaRPr>
          </a:p>
        </p:txBody>
      </p:sp>
      <p:sp>
        <p:nvSpPr>
          <p:cNvPr id="18" name="Rectangle 17"/>
          <p:cNvSpPr/>
          <p:nvPr/>
        </p:nvSpPr>
        <p:spPr>
          <a:xfrm>
            <a:off x="685800" y="1626513"/>
            <a:ext cx="3962400" cy="492443"/>
          </a:xfrm>
          <a:prstGeom prst="rect">
            <a:avLst/>
          </a:prstGeom>
        </p:spPr>
        <p:txBody>
          <a:bodyPr wrap="square">
            <a:spAutoFit/>
          </a:bodyPr>
          <a:lstStyle/>
          <a:p>
            <a:pPr marL="0" lvl="1"/>
            <a:r>
              <a:rPr lang="en-US" sz="2600" dirty="0" smtClean="0"/>
              <a:t>If the cause is motion…</a:t>
            </a:r>
          </a:p>
        </p:txBody>
      </p:sp>
      <p:sp>
        <p:nvSpPr>
          <p:cNvPr id="26" name="Rectangle 25"/>
          <p:cNvSpPr/>
          <p:nvPr/>
        </p:nvSpPr>
        <p:spPr>
          <a:xfrm>
            <a:off x="4724400" y="1469648"/>
            <a:ext cx="3657600" cy="892552"/>
          </a:xfrm>
          <a:prstGeom prst="rect">
            <a:avLst/>
          </a:prstGeom>
        </p:spPr>
        <p:txBody>
          <a:bodyPr wrap="square">
            <a:spAutoFit/>
          </a:bodyPr>
          <a:lstStyle/>
          <a:p>
            <a:pPr marL="0" lvl="1"/>
            <a:r>
              <a:rPr lang="en-US" sz="2600" dirty="0" smtClean="0"/>
              <a:t>If the cause is a high-level cognitive effect…</a:t>
            </a:r>
          </a:p>
        </p:txBody>
      </p:sp>
      <p:pic>
        <p:nvPicPr>
          <p:cNvPr id="7" name="Picture 6" descr="pic1.jpg"/>
          <p:cNvPicPr>
            <a:picLocks noChangeAspect="1"/>
          </p:cNvPicPr>
          <p:nvPr/>
        </p:nvPicPr>
        <p:blipFill rotWithShape="1">
          <a:blip r:embed="rId2" cstate="print">
            <a:extLst>
              <a:ext uri="{28A0092B-C50C-407E-A947-70E740481C1C}">
                <a14:useLocalDpi xmlns:a14="http://schemas.microsoft.com/office/drawing/2010/main" val="0"/>
              </a:ext>
            </a:extLst>
          </a:blip>
          <a:srcRect l="10630" t="10700" r="9839" b="25515"/>
          <a:stretch/>
        </p:blipFill>
        <p:spPr>
          <a:xfrm>
            <a:off x="4495800" y="2407356"/>
            <a:ext cx="4106334" cy="4374444"/>
          </a:xfrm>
          <a:prstGeom prst="rect">
            <a:avLst/>
          </a:prstGeom>
        </p:spPr>
      </p:pic>
      <p:pic>
        <p:nvPicPr>
          <p:cNvPr id="8" name="Picture 7" descr="pic2.jpg"/>
          <p:cNvPicPr>
            <a:picLocks noChangeAspect="1"/>
          </p:cNvPicPr>
          <p:nvPr/>
        </p:nvPicPr>
        <p:blipFill rotWithShape="1">
          <a:blip r:embed="rId3" cstate="print">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11114" t="13415" r="9108" b="23292"/>
          <a:stretch/>
        </p:blipFill>
        <p:spPr>
          <a:xfrm>
            <a:off x="381000" y="2424289"/>
            <a:ext cx="4092222" cy="4295422"/>
          </a:xfrm>
          <a:prstGeom prst="rect">
            <a:avLst/>
          </a:prstGeom>
        </p:spPr>
      </p:pic>
    </p:spTree>
    <p:extLst>
      <p:ext uri="{BB962C8B-B14F-4D97-AF65-F5344CB8AC3E}">
        <p14:creationId xmlns:p14="http://schemas.microsoft.com/office/powerpoint/2010/main" val="33816091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472880"/>
            <a:ext cx="7467600" cy="1143000"/>
          </a:xfrm>
        </p:spPr>
        <p:txBody>
          <a:bodyPr>
            <a:normAutofit/>
          </a:bodyPr>
          <a:lstStyle/>
          <a:p>
            <a:r>
              <a:rPr lang="en-JM" sz="3200" dirty="0" smtClean="0">
                <a:solidFill>
                  <a:srgbClr val="0F397F"/>
                </a:solidFill>
                <a:latin typeface="Open Sans Light" pitchFamily="34" charset="0"/>
                <a:ea typeface="Open Sans Light" pitchFamily="34" charset="0"/>
                <a:cs typeface="Open Sans Light" pitchFamily="34" charset="0"/>
              </a:rPr>
              <a:t>Participant Reactions</a:t>
            </a:r>
            <a:endParaRPr lang="en-US" sz="3200" dirty="0">
              <a:solidFill>
                <a:srgbClr val="0F397F"/>
              </a:solidFill>
            </a:endParaRPr>
          </a:p>
        </p:txBody>
      </p:sp>
      <p:pic>
        <p:nvPicPr>
          <p:cNvPr id="3" name="medi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886" y="1708377"/>
            <a:ext cx="9154886" cy="5149623"/>
          </a:xfrm>
          <a:prstGeom prst="rect">
            <a:avLst/>
          </a:prstGeom>
        </p:spPr>
      </p:pic>
    </p:spTree>
    <p:extLst>
      <p:ext uri="{BB962C8B-B14F-4D97-AF65-F5344CB8AC3E}">
        <p14:creationId xmlns:p14="http://schemas.microsoft.com/office/powerpoint/2010/main" val="6507810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52576</TotalTime>
  <Words>698</Words>
  <Application>Microsoft Macintosh PowerPoint</Application>
  <PresentationFormat>On-screen Show (4:3)</PresentationFormat>
  <Paragraphs>108</Paragraphs>
  <Slides>15</Slides>
  <Notes>5</Notes>
  <HiddenSlides>0</HiddenSlides>
  <MMClips>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Calibri</vt:lpstr>
      <vt:lpstr>Calibri Light</vt:lpstr>
      <vt:lpstr>Courier New</vt:lpstr>
      <vt:lpstr>Franklin Gothic Medium</vt:lpstr>
      <vt:lpstr>Futura LT Book</vt:lpstr>
      <vt:lpstr>Nexa Bold</vt:lpstr>
      <vt:lpstr>Open Sans</vt:lpstr>
      <vt:lpstr>Open Sans Extrabold</vt:lpstr>
      <vt:lpstr>Open Sans Light</vt:lpstr>
      <vt:lpstr>Sketch Rockwell</vt:lpstr>
      <vt:lpstr>Verdana</vt:lpstr>
      <vt:lpstr>YaleDesign-Roman</vt:lpstr>
      <vt:lpstr>Arial</vt:lpstr>
      <vt:lpstr>Office Theme</vt:lpstr>
      <vt:lpstr>1_Custom Design</vt:lpstr>
      <vt:lpstr>Evidence that Robots Trigger a Cheating Detector in Humans</vt:lpstr>
      <vt:lpstr>Attributions of Agency</vt:lpstr>
      <vt:lpstr>Cheating Robots Are More Engaging</vt:lpstr>
      <vt:lpstr>Possible Causes of Effects  (Short et al.)</vt:lpstr>
      <vt:lpstr>Main Design</vt:lpstr>
      <vt:lpstr>Experimental Conditions</vt:lpstr>
      <vt:lpstr>Experimental Details</vt:lpstr>
      <vt:lpstr>Expectations of Results</vt:lpstr>
      <vt:lpstr>Participant Reactions</vt:lpstr>
      <vt:lpstr>Participant Engagement</vt:lpstr>
      <vt:lpstr>Lasting Effects</vt:lpstr>
      <vt:lpstr>Cheat Salience</vt:lpstr>
      <vt:lpstr>Attributions – Fairness and Honesty</vt:lpstr>
      <vt:lpstr>PowerPoint Presentation</vt:lpstr>
      <vt:lpstr>Thank You!    More Results and Questions at Poster Session </vt:lpstr>
    </vt:vector>
  </TitlesOfParts>
  <Company>LIME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adrienne.reynolds</dc:creator>
  <cp:lastModifiedBy>Microsoft Office User</cp:lastModifiedBy>
  <cp:revision>661</cp:revision>
  <cp:lastPrinted>2015-02-16T18:07:08Z</cp:lastPrinted>
  <dcterms:created xsi:type="dcterms:W3CDTF">2013-04-14T18:18:29Z</dcterms:created>
  <dcterms:modified xsi:type="dcterms:W3CDTF">2017-09-16T00:12:01Z</dcterms:modified>
</cp:coreProperties>
</file>